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5"/>
  </p:notesMasterIdLst>
  <p:handoutMasterIdLst>
    <p:handoutMasterId r:id="rId46"/>
  </p:handoutMasterIdLst>
  <p:sldIdLst>
    <p:sldId id="257" r:id="rId2"/>
    <p:sldId id="258" r:id="rId3"/>
    <p:sldId id="276" r:id="rId4"/>
    <p:sldId id="259" r:id="rId5"/>
    <p:sldId id="260" r:id="rId6"/>
    <p:sldId id="278" r:id="rId7"/>
    <p:sldId id="277" r:id="rId8"/>
    <p:sldId id="261" r:id="rId9"/>
    <p:sldId id="279" r:id="rId10"/>
    <p:sldId id="262" r:id="rId11"/>
    <p:sldId id="263" r:id="rId12"/>
    <p:sldId id="293" r:id="rId13"/>
    <p:sldId id="264" r:id="rId14"/>
    <p:sldId id="281" r:id="rId15"/>
    <p:sldId id="265" r:id="rId16"/>
    <p:sldId id="282" r:id="rId17"/>
    <p:sldId id="283" r:id="rId18"/>
    <p:sldId id="266" r:id="rId19"/>
    <p:sldId id="284" r:id="rId20"/>
    <p:sldId id="294" r:id="rId21"/>
    <p:sldId id="267" r:id="rId22"/>
    <p:sldId id="295" r:id="rId23"/>
    <p:sldId id="268" r:id="rId24"/>
    <p:sldId id="285" r:id="rId25"/>
    <p:sldId id="296" r:id="rId26"/>
    <p:sldId id="297" r:id="rId27"/>
    <p:sldId id="286" r:id="rId28"/>
    <p:sldId id="287" r:id="rId29"/>
    <p:sldId id="302" r:id="rId30"/>
    <p:sldId id="269" r:id="rId31"/>
    <p:sldId id="270" r:id="rId32"/>
    <p:sldId id="288" r:id="rId33"/>
    <p:sldId id="271" r:id="rId34"/>
    <p:sldId id="289" r:id="rId35"/>
    <p:sldId id="272" r:id="rId36"/>
    <p:sldId id="290" r:id="rId37"/>
    <p:sldId id="273" r:id="rId38"/>
    <p:sldId id="291" r:id="rId39"/>
    <p:sldId id="274" r:id="rId40"/>
    <p:sldId id="292" r:id="rId41"/>
    <p:sldId id="299" r:id="rId42"/>
    <p:sldId id="300" r:id="rId43"/>
    <p:sldId id="301" r:id="rId4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1008">
          <p15:clr>
            <a:srgbClr val="A4A3A4"/>
          </p15:clr>
        </p15:guide>
        <p15:guide id="4" pos="2880">
          <p15:clr>
            <a:srgbClr val="A4A3A4"/>
          </p15:clr>
        </p15:guide>
        <p15:guide id="5" pos="288">
          <p15:clr>
            <a:srgbClr val="A4A3A4"/>
          </p15:clr>
        </p15:guide>
        <p15:guide id="6"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4"/>
    <p:restoredTop sz="94551"/>
  </p:normalViewPr>
  <p:slideViewPr>
    <p:cSldViewPr>
      <p:cViewPr>
        <p:scale>
          <a:sx n="100" d="100"/>
          <a:sy n="100" d="100"/>
        </p:scale>
        <p:origin x="1616" y="200"/>
      </p:cViewPr>
      <p:guideLst>
        <p:guide orient="horz" pos="2160"/>
        <p:guide orient="horz" pos="4176"/>
        <p:guide orient="horz" pos="1008"/>
        <p:guide pos="2880"/>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5FFE59-F91B-654A-B3BB-9F3F1E2FF51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7236113A-00E5-6C48-A93B-5840727DCCB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4F2CD04A-CB11-7941-BDCC-0A65E9202A9A}" type="datetimeFigureOut">
              <a:rPr lang="en-US" altLang="en-US"/>
              <a:pPr>
                <a:defRPr/>
              </a:pPr>
              <a:t>1/8/19</a:t>
            </a:fld>
            <a:endParaRPr lang="en-US" altLang="en-US" dirty="0"/>
          </a:p>
        </p:txBody>
      </p:sp>
      <p:sp>
        <p:nvSpPr>
          <p:cNvPr id="4" name="Footer Placeholder 3">
            <a:extLst>
              <a:ext uri="{FF2B5EF4-FFF2-40B4-BE49-F238E27FC236}">
                <a16:creationId xmlns:a16="http://schemas.microsoft.com/office/drawing/2014/main" id="{5455EB8C-2AC8-D541-BFC6-9C7414ECE14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3FE7CBBD-6564-6949-894B-FC5C0859ED7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51E54E9-3A4F-CA4F-89DC-CF5914FD129C}" type="slidenum">
              <a:rPr lang="en-US" altLang="en-US"/>
              <a:pPr/>
              <a:t>‹#›</a:t>
            </a:fld>
            <a:endParaRPr lang="en-US" altLang="en-US" dirty="0"/>
          </a:p>
        </p:txBody>
      </p:sp>
    </p:spTree>
    <p:extLst>
      <p:ext uri="{BB962C8B-B14F-4D97-AF65-F5344CB8AC3E}">
        <p14:creationId xmlns:p14="http://schemas.microsoft.com/office/powerpoint/2010/main" val="2900787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96D132B-0D3E-7549-845D-7D60E66AABD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47" name="Rectangle 3">
            <a:extLst>
              <a:ext uri="{FF2B5EF4-FFF2-40B4-BE49-F238E27FC236}">
                <a16:creationId xmlns:a16="http://schemas.microsoft.com/office/drawing/2014/main" id="{B145C322-4A2C-F04D-881A-9F6FD74BB233}"/>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64" charset="0"/>
                <a:ea typeface="+mn-ea"/>
                <a:cs typeface="+mn-cs"/>
              </a:defRPr>
            </a:lvl1pPr>
          </a:lstStyle>
          <a:p>
            <a:pPr>
              <a:defRPr/>
            </a:pPr>
            <a:endParaRPr lang="en-US" dirty="0"/>
          </a:p>
        </p:txBody>
      </p:sp>
      <p:sp>
        <p:nvSpPr>
          <p:cNvPr id="47108" name="Rectangle 4">
            <a:extLst>
              <a:ext uri="{FF2B5EF4-FFF2-40B4-BE49-F238E27FC236}">
                <a16:creationId xmlns:a16="http://schemas.microsoft.com/office/drawing/2014/main" id="{5EB1E0D9-FFFF-9348-94D5-E6F55DA236E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4C80B70-6366-5144-A8D3-94C70DD7D1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9B01E0A5-C2ED-6B40-8AE9-66D29C40A65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64" charset="0"/>
                <a:ea typeface="+mn-ea"/>
                <a:cs typeface="+mn-cs"/>
              </a:defRPr>
            </a:lvl1pPr>
          </a:lstStyle>
          <a:p>
            <a:pPr>
              <a:defRPr/>
            </a:pPr>
            <a:endParaRPr lang="en-US" dirty="0"/>
          </a:p>
        </p:txBody>
      </p:sp>
      <p:sp>
        <p:nvSpPr>
          <p:cNvPr id="6151" name="Rectangle 7">
            <a:extLst>
              <a:ext uri="{FF2B5EF4-FFF2-40B4-BE49-F238E27FC236}">
                <a16:creationId xmlns:a16="http://schemas.microsoft.com/office/drawing/2014/main" id="{33FB0AB2-A232-BA47-95EF-0BC03493F19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ACD64582-792D-1E4C-85DF-C962644A59C6}" type="slidenum">
              <a:rPr lang="en-US" altLang="en-US"/>
              <a:pPr/>
              <a:t>‹#›</a:t>
            </a:fld>
            <a:endParaRPr lang="en-US" altLang="en-US" dirty="0"/>
          </a:p>
        </p:txBody>
      </p:sp>
    </p:spTree>
    <p:extLst>
      <p:ext uri="{BB962C8B-B14F-4D97-AF65-F5344CB8AC3E}">
        <p14:creationId xmlns:p14="http://schemas.microsoft.com/office/powerpoint/2010/main" val="14498300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157663C-22C0-074C-BA80-7AB58153FBE1}"/>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0A952ADF-1569-0E48-A249-1BFDADA0063D}"/>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8132" name="Slide Number Placeholder 3">
            <a:extLst>
              <a:ext uri="{FF2B5EF4-FFF2-40B4-BE49-F238E27FC236}">
                <a16:creationId xmlns:a16="http://schemas.microsoft.com/office/drawing/2014/main" id="{14683E00-049C-E043-8E67-985006B59B24}"/>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8B9EEB5-F3EB-8D40-AD9B-97EA53485291}" type="slidenum">
              <a:rPr lang="en-US" altLang="en-US" sz="1200">
                <a:latin typeface="Times" pitchFamily="2" charset="0"/>
              </a:rPr>
              <a:pPr/>
              <a:t>1</a:t>
            </a:fld>
            <a:endParaRPr lang="en-US" altLang="en-US" sz="1200" dirty="0">
              <a:latin typeface="Times" pitchFamily="2" charset="0"/>
            </a:endParaRPr>
          </a:p>
        </p:txBody>
      </p:sp>
    </p:spTree>
    <p:extLst>
      <p:ext uri="{BB962C8B-B14F-4D97-AF65-F5344CB8AC3E}">
        <p14:creationId xmlns:p14="http://schemas.microsoft.com/office/powerpoint/2010/main" val="306591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0D937473-445E-1D44-991E-8B1B32311AED}"/>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F3A28F9B-2BC2-B543-A448-C7907463F10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131C452E-B462-A04E-8446-0A30F3E6FF8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E9E2B61-D13C-2B43-9128-327294E799EF}" type="slidenum">
              <a:rPr lang="en-US" altLang="en-US" sz="1200">
                <a:latin typeface="Times" pitchFamily="2" charset="0"/>
              </a:rPr>
              <a:pPr/>
              <a:t>10</a:t>
            </a:fld>
            <a:endParaRPr lang="en-US" altLang="en-US" sz="1200" dirty="0">
              <a:latin typeface="Times" pitchFamily="2" charset="0"/>
            </a:endParaRPr>
          </a:p>
        </p:txBody>
      </p:sp>
    </p:spTree>
    <p:extLst>
      <p:ext uri="{BB962C8B-B14F-4D97-AF65-F5344CB8AC3E}">
        <p14:creationId xmlns:p14="http://schemas.microsoft.com/office/powerpoint/2010/main" val="320601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FFA1E8A-E424-E347-8FF4-A936127102E6}"/>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D065CC73-999D-5249-9A8D-4F7D06688E6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8372" name="Slide Number Placeholder 3">
            <a:extLst>
              <a:ext uri="{FF2B5EF4-FFF2-40B4-BE49-F238E27FC236}">
                <a16:creationId xmlns:a16="http://schemas.microsoft.com/office/drawing/2014/main" id="{90D75AB3-32EB-0E46-BAFC-E23164EF803E}"/>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2F3240-3518-444E-8AFD-242C66D675B7}" type="slidenum">
              <a:rPr lang="en-US" altLang="en-US" sz="1200">
                <a:latin typeface="Times" pitchFamily="2" charset="0"/>
              </a:rPr>
              <a:pPr/>
              <a:t>11</a:t>
            </a:fld>
            <a:endParaRPr lang="en-US" altLang="en-US" sz="1200" dirty="0">
              <a:latin typeface="Times" pitchFamily="2" charset="0"/>
            </a:endParaRPr>
          </a:p>
        </p:txBody>
      </p:sp>
    </p:spTree>
    <p:extLst>
      <p:ext uri="{BB962C8B-B14F-4D97-AF65-F5344CB8AC3E}">
        <p14:creationId xmlns:p14="http://schemas.microsoft.com/office/powerpoint/2010/main" val="387834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05D89A46-C24B-884B-96BF-80C2CCF662D8}"/>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E8318A30-B732-7946-BB1C-88D082F77FB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9396" name="Slide Number Placeholder 3">
            <a:extLst>
              <a:ext uri="{FF2B5EF4-FFF2-40B4-BE49-F238E27FC236}">
                <a16:creationId xmlns:a16="http://schemas.microsoft.com/office/drawing/2014/main" id="{04C6615C-A1CA-F647-B9CE-7BF9F8A69F5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CDB911-8415-AC46-BEC9-B4AD2B5C0B94}" type="slidenum">
              <a:rPr lang="en-US" altLang="en-US" sz="1200">
                <a:latin typeface="Times" pitchFamily="2" charset="0"/>
              </a:rPr>
              <a:pPr/>
              <a:t>12</a:t>
            </a:fld>
            <a:endParaRPr lang="en-US" altLang="en-US" sz="1200" dirty="0">
              <a:latin typeface="Times" pitchFamily="2" charset="0"/>
            </a:endParaRPr>
          </a:p>
        </p:txBody>
      </p:sp>
    </p:spTree>
    <p:extLst>
      <p:ext uri="{BB962C8B-B14F-4D97-AF65-F5344CB8AC3E}">
        <p14:creationId xmlns:p14="http://schemas.microsoft.com/office/powerpoint/2010/main" val="719620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E3A69FB7-C8B8-884C-B204-45578DB64134}"/>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271A7208-F86C-0648-982D-0E69F07D04B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272138A4-2BC0-704C-8C78-83A8C79CE3B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DA5E796-5746-CA4B-8621-4AE14CEE15B5}" type="slidenum">
              <a:rPr lang="en-US" altLang="en-US" sz="1200">
                <a:latin typeface="Times" pitchFamily="2" charset="0"/>
              </a:rPr>
              <a:pPr/>
              <a:t>13</a:t>
            </a:fld>
            <a:endParaRPr lang="en-US" altLang="en-US" sz="1200" dirty="0">
              <a:latin typeface="Times" pitchFamily="2" charset="0"/>
            </a:endParaRPr>
          </a:p>
        </p:txBody>
      </p:sp>
    </p:spTree>
    <p:extLst>
      <p:ext uri="{BB962C8B-B14F-4D97-AF65-F5344CB8AC3E}">
        <p14:creationId xmlns:p14="http://schemas.microsoft.com/office/powerpoint/2010/main" val="137940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EA32A267-A8D6-5E40-8018-6A6309007861}"/>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E198C505-E17F-F047-8F30-7DE792D678CD}"/>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CAF968B1-94F0-294B-89AA-509608506DC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E7E249-F981-EA40-8BBF-7E8F303318AB}" type="slidenum">
              <a:rPr lang="en-US" altLang="en-US" sz="1200">
                <a:latin typeface="Times" pitchFamily="2" charset="0"/>
              </a:rPr>
              <a:pPr/>
              <a:t>14</a:t>
            </a:fld>
            <a:endParaRPr lang="en-US" altLang="en-US" sz="1200" dirty="0">
              <a:latin typeface="Times" pitchFamily="2" charset="0"/>
            </a:endParaRPr>
          </a:p>
        </p:txBody>
      </p:sp>
    </p:spTree>
    <p:extLst>
      <p:ext uri="{BB962C8B-B14F-4D97-AF65-F5344CB8AC3E}">
        <p14:creationId xmlns:p14="http://schemas.microsoft.com/office/powerpoint/2010/main" val="3138781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8D756143-49DD-5147-9843-BDE00964AC5E}"/>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1424E795-7E97-A64D-B3FF-56C439F2F96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25006EB2-B046-4446-BEAB-C76FFE27403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0BE464-A24B-A34C-B26A-74D71E68C356}" type="slidenum">
              <a:rPr lang="en-US" altLang="en-US" sz="1200">
                <a:latin typeface="Times" pitchFamily="2" charset="0"/>
              </a:rPr>
              <a:pPr/>
              <a:t>15</a:t>
            </a:fld>
            <a:endParaRPr lang="en-US" altLang="en-US" sz="1200" dirty="0">
              <a:latin typeface="Times" pitchFamily="2" charset="0"/>
            </a:endParaRPr>
          </a:p>
        </p:txBody>
      </p:sp>
    </p:spTree>
    <p:extLst>
      <p:ext uri="{BB962C8B-B14F-4D97-AF65-F5344CB8AC3E}">
        <p14:creationId xmlns:p14="http://schemas.microsoft.com/office/powerpoint/2010/main" val="87091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7995175A-92C5-2540-9EFB-528FDA999754}"/>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23A7A2E8-F31E-EB46-A197-F2819A0249CC}"/>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C7FD4E3B-C5FE-E340-864C-83F47629503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93C672E-E9E5-AD47-B1CF-83BED85C18B1}" type="slidenum">
              <a:rPr lang="en-US" altLang="en-US" sz="1200">
                <a:latin typeface="Times" pitchFamily="2" charset="0"/>
              </a:rPr>
              <a:pPr/>
              <a:t>16</a:t>
            </a:fld>
            <a:endParaRPr lang="en-US" altLang="en-US" sz="1200" dirty="0">
              <a:latin typeface="Times" pitchFamily="2" charset="0"/>
            </a:endParaRPr>
          </a:p>
        </p:txBody>
      </p:sp>
    </p:spTree>
    <p:extLst>
      <p:ext uri="{BB962C8B-B14F-4D97-AF65-F5344CB8AC3E}">
        <p14:creationId xmlns:p14="http://schemas.microsoft.com/office/powerpoint/2010/main" val="3590370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580F5720-C928-F341-8E81-4768515ACABF}"/>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DCBECA1B-866D-A34D-AC68-568BF40DEA6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CAD2EA73-7265-8040-B798-2E53F75A095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473005-284E-C946-8394-9FE63BD1A104}" type="slidenum">
              <a:rPr lang="en-US" altLang="en-US" sz="1200">
                <a:latin typeface="Times" pitchFamily="2" charset="0"/>
              </a:rPr>
              <a:pPr/>
              <a:t>17</a:t>
            </a:fld>
            <a:endParaRPr lang="en-US" altLang="en-US" sz="1200" dirty="0">
              <a:latin typeface="Times" pitchFamily="2" charset="0"/>
            </a:endParaRPr>
          </a:p>
        </p:txBody>
      </p:sp>
    </p:spTree>
    <p:extLst>
      <p:ext uri="{BB962C8B-B14F-4D97-AF65-F5344CB8AC3E}">
        <p14:creationId xmlns:p14="http://schemas.microsoft.com/office/powerpoint/2010/main" val="395268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A35B114C-C9C7-7440-8DF2-77AA2D042238}"/>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F42FA377-068C-6B41-907B-21EBD460E6E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2FB07D29-B3F4-B246-B3CA-B4D30BBD9B6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7E3E0C-3A2A-2D4E-AEC0-7642A0EFFD4C}" type="slidenum">
              <a:rPr lang="en-US" altLang="en-US" sz="1200">
                <a:latin typeface="Times" pitchFamily="2" charset="0"/>
              </a:rPr>
              <a:pPr/>
              <a:t>18</a:t>
            </a:fld>
            <a:endParaRPr lang="en-US" altLang="en-US" sz="1200" dirty="0">
              <a:latin typeface="Times" pitchFamily="2" charset="0"/>
            </a:endParaRPr>
          </a:p>
        </p:txBody>
      </p:sp>
    </p:spTree>
    <p:extLst>
      <p:ext uri="{BB962C8B-B14F-4D97-AF65-F5344CB8AC3E}">
        <p14:creationId xmlns:p14="http://schemas.microsoft.com/office/powerpoint/2010/main" val="26929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A1AB3E35-482C-BE40-BCFB-966E397D99DA}"/>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E210F846-B7FD-4B41-A8CF-0D650D89FB4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F059D1E1-FF7F-6E4F-B7E8-831743744C96}"/>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27004F6-2667-CD45-A830-682BC6F175CA}" type="slidenum">
              <a:rPr lang="en-US" altLang="en-US" sz="1200">
                <a:latin typeface="Times" pitchFamily="2" charset="0"/>
              </a:rPr>
              <a:pPr/>
              <a:t>19</a:t>
            </a:fld>
            <a:endParaRPr lang="en-US" altLang="en-US" sz="1200" dirty="0">
              <a:latin typeface="Times" pitchFamily="2" charset="0"/>
            </a:endParaRPr>
          </a:p>
        </p:txBody>
      </p:sp>
    </p:spTree>
    <p:extLst>
      <p:ext uri="{BB962C8B-B14F-4D97-AF65-F5344CB8AC3E}">
        <p14:creationId xmlns:p14="http://schemas.microsoft.com/office/powerpoint/2010/main" val="301271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03051E4-E65B-614B-87E0-EE08868FD40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B812061E-478F-5A40-BFC9-03009C12046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49156" name="Slide Number Placeholder 3">
            <a:extLst>
              <a:ext uri="{FF2B5EF4-FFF2-40B4-BE49-F238E27FC236}">
                <a16:creationId xmlns:a16="http://schemas.microsoft.com/office/drawing/2014/main" id="{ABD2E1DC-74A4-E24F-A267-C04078746E54}"/>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B930567-5826-7945-AABC-AA0191FDD32F}" type="slidenum">
              <a:rPr lang="en-US" altLang="en-US" sz="1200">
                <a:latin typeface="Times" pitchFamily="2" charset="0"/>
              </a:rPr>
              <a:pPr/>
              <a:t>2</a:t>
            </a:fld>
            <a:endParaRPr lang="en-US" altLang="en-US" sz="1200" dirty="0">
              <a:latin typeface="Times" pitchFamily="2" charset="0"/>
            </a:endParaRPr>
          </a:p>
        </p:txBody>
      </p:sp>
    </p:spTree>
    <p:extLst>
      <p:ext uri="{BB962C8B-B14F-4D97-AF65-F5344CB8AC3E}">
        <p14:creationId xmlns:p14="http://schemas.microsoft.com/office/powerpoint/2010/main" val="2633373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B1994BE6-4301-B24F-993E-69F70FC40F05}"/>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DCF26263-E880-C84E-8653-6B05E0A1870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DAA180DA-B9BE-ED4D-9D9A-2B33CE642E4B}"/>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60CCE1-3DF1-9444-855A-36628F2C2349}" type="slidenum">
              <a:rPr lang="en-US" altLang="en-US" sz="1200">
                <a:latin typeface="Times" pitchFamily="2" charset="0"/>
              </a:rPr>
              <a:pPr/>
              <a:t>20</a:t>
            </a:fld>
            <a:endParaRPr lang="en-US" altLang="en-US" sz="1200" dirty="0">
              <a:latin typeface="Times" pitchFamily="2" charset="0"/>
            </a:endParaRPr>
          </a:p>
        </p:txBody>
      </p:sp>
    </p:spTree>
    <p:extLst>
      <p:ext uri="{BB962C8B-B14F-4D97-AF65-F5344CB8AC3E}">
        <p14:creationId xmlns:p14="http://schemas.microsoft.com/office/powerpoint/2010/main" val="2013409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D134E348-07B5-0941-84CC-46265DC7FF87}"/>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2E6FAE1D-671A-3A41-A4B5-0E093C2CAB5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8612" name="Slide Number Placeholder 3">
            <a:extLst>
              <a:ext uri="{FF2B5EF4-FFF2-40B4-BE49-F238E27FC236}">
                <a16:creationId xmlns:a16="http://schemas.microsoft.com/office/drawing/2014/main" id="{1D9D7BFB-CDC4-0D43-9053-C6D30F6B069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E14F178-6A4C-DE42-BA45-421E3152CCBE}" type="slidenum">
              <a:rPr lang="en-US" altLang="en-US" sz="1200">
                <a:latin typeface="Times" pitchFamily="2" charset="0"/>
              </a:rPr>
              <a:pPr/>
              <a:t>21</a:t>
            </a:fld>
            <a:endParaRPr lang="en-US" altLang="en-US" sz="1200" dirty="0">
              <a:latin typeface="Times" pitchFamily="2" charset="0"/>
            </a:endParaRPr>
          </a:p>
        </p:txBody>
      </p:sp>
    </p:spTree>
    <p:extLst>
      <p:ext uri="{BB962C8B-B14F-4D97-AF65-F5344CB8AC3E}">
        <p14:creationId xmlns:p14="http://schemas.microsoft.com/office/powerpoint/2010/main" val="2080962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945CB36-9A78-7348-B888-2254094D41CB}"/>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12E9A392-6C54-BA49-BBF6-2D5786EDDCD6}"/>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B01E463C-BB5A-6144-A7E8-C7E942C013C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50E208F-3D9F-8249-B792-772074A6CD98}" type="slidenum">
              <a:rPr lang="en-US" altLang="en-US" sz="1200">
                <a:latin typeface="Times" pitchFamily="2" charset="0"/>
              </a:rPr>
              <a:pPr/>
              <a:t>22</a:t>
            </a:fld>
            <a:endParaRPr lang="en-US" altLang="en-US" sz="1200" dirty="0">
              <a:latin typeface="Times" pitchFamily="2" charset="0"/>
            </a:endParaRPr>
          </a:p>
        </p:txBody>
      </p:sp>
    </p:spTree>
    <p:extLst>
      <p:ext uri="{BB962C8B-B14F-4D97-AF65-F5344CB8AC3E}">
        <p14:creationId xmlns:p14="http://schemas.microsoft.com/office/powerpoint/2010/main" val="3536788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A5795645-D285-4546-AC8B-17377B0B8D1E}"/>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C693C427-7446-2D42-A837-11B0F0A9F74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84A968D6-8D81-9B42-B00B-CF0F22090DEE}"/>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C637737-FB1C-A84B-B13E-73C53DD865FB}" type="slidenum">
              <a:rPr lang="en-US" altLang="en-US" sz="1200">
                <a:latin typeface="Times" pitchFamily="2" charset="0"/>
              </a:rPr>
              <a:pPr/>
              <a:t>23</a:t>
            </a:fld>
            <a:endParaRPr lang="en-US" altLang="en-US" sz="1200" dirty="0">
              <a:latin typeface="Times" pitchFamily="2" charset="0"/>
            </a:endParaRPr>
          </a:p>
        </p:txBody>
      </p:sp>
    </p:spTree>
    <p:extLst>
      <p:ext uri="{BB962C8B-B14F-4D97-AF65-F5344CB8AC3E}">
        <p14:creationId xmlns:p14="http://schemas.microsoft.com/office/powerpoint/2010/main" val="3385785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FA06DB10-EA0E-C14B-A644-73FBDE75E2FB}"/>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423E390F-7994-AF4E-BE90-F22DA37085A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1FA8E60C-FC6B-734A-B542-86F553223270}"/>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3BA2A59-DD49-B845-9277-54DBA0390FB6}" type="slidenum">
              <a:rPr lang="en-US" altLang="en-US" sz="1200">
                <a:latin typeface="Times" pitchFamily="2" charset="0"/>
              </a:rPr>
              <a:pPr/>
              <a:t>24</a:t>
            </a:fld>
            <a:endParaRPr lang="en-US" altLang="en-US" sz="1200" dirty="0">
              <a:latin typeface="Times" pitchFamily="2" charset="0"/>
            </a:endParaRPr>
          </a:p>
        </p:txBody>
      </p:sp>
    </p:spTree>
    <p:extLst>
      <p:ext uri="{BB962C8B-B14F-4D97-AF65-F5344CB8AC3E}">
        <p14:creationId xmlns:p14="http://schemas.microsoft.com/office/powerpoint/2010/main" val="192271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332066EF-6B02-E744-8145-ED8F63CCE999}"/>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8B6A94B3-36CA-F44E-9D59-F62F89EA374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2DAF58B4-DC14-D040-8BA0-76D89209A3A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F594A3-72EE-284D-88FE-5A16A2B8AE9E}" type="slidenum">
              <a:rPr lang="en-US" altLang="en-US" sz="1200">
                <a:latin typeface="Times" pitchFamily="2" charset="0"/>
              </a:rPr>
              <a:pPr/>
              <a:t>25</a:t>
            </a:fld>
            <a:endParaRPr lang="en-US" altLang="en-US" sz="1200" dirty="0">
              <a:latin typeface="Times" pitchFamily="2" charset="0"/>
            </a:endParaRPr>
          </a:p>
        </p:txBody>
      </p:sp>
    </p:spTree>
    <p:extLst>
      <p:ext uri="{BB962C8B-B14F-4D97-AF65-F5344CB8AC3E}">
        <p14:creationId xmlns:p14="http://schemas.microsoft.com/office/powerpoint/2010/main" val="2514092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4153F3E-4704-FE42-837B-2496ED56DD5D}"/>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30A60E3F-14D7-F043-8179-FED5DF00B23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9CC3C980-3A2C-064B-B5D8-2E7BCF359F9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60B573F-DCD9-FF45-AD24-2628FDA07607}" type="slidenum">
              <a:rPr lang="en-US" altLang="en-US" sz="1200">
                <a:latin typeface="Times" pitchFamily="2" charset="0"/>
              </a:rPr>
              <a:pPr/>
              <a:t>26</a:t>
            </a:fld>
            <a:endParaRPr lang="en-US" altLang="en-US" sz="1200" dirty="0">
              <a:latin typeface="Times" pitchFamily="2" charset="0"/>
            </a:endParaRPr>
          </a:p>
        </p:txBody>
      </p:sp>
    </p:spTree>
    <p:extLst>
      <p:ext uri="{BB962C8B-B14F-4D97-AF65-F5344CB8AC3E}">
        <p14:creationId xmlns:p14="http://schemas.microsoft.com/office/powerpoint/2010/main" val="2978294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084348D-A803-F541-B3AA-7F18068DD88D}"/>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0446B9D1-A63B-D94F-9A62-CDC126303D4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CBB6516C-DF2D-B245-9712-C7AAA7EDCFA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54F5FC-155F-274D-8C05-8FDFCBB924FD}" type="slidenum">
              <a:rPr lang="en-US" altLang="en-US" sz="1200">
                <a:latin typeface="Times" pitchFamily="2" charset="0"/>
              </a:rPr>
              <a:pPr/>
              <a:t>27</a:t>
            </a:fld>
            <a:endParaRPr lang="en-US" altLang="en-US" sz="1200" dirty="0">
              <a:latin typeface="Times" pitchFamily="2" charset="0"/>
            </a:endParaRPr>
          </a:p>
        </p:txBody>
      </p:sp>
    </p:spTree>
    <p:extLst>
      <p:ext uri="{BB962C8B-B14F-4D97-AF65-F5344CB8AC3E}">
        <p14:creationId xmlns:p14="http://schemas.microsoft.com/office/powerpoint/2010/main" val="588622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9DA0F8D0-3DFB-F842-9911-17A71EB6F90A}"/>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F2624B69-03EA-8341-A707-5BAF9C500D0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A09EA16A-C3C8-814A-A651-0180FB1E59A1}"/>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03300D2-7680-5F48-8EDF-8B3A926949F2}" type="slidenum">
              <a:rPr lang="en-US" altLang="en-US" sz="1200">
                <a:latin typeface="Times" pitchFamily="2" charset="0"/>
              </a:rPr>
              <a:pPr/>
              <a:t>28</a:t>
            </a:fld>
            <a:endParaRPr lang="en-US" altLang="en-US" sz="1200" dirty="0">
              <a:latin typeface="Times" pitchFamily="2" charset="0"/>
            </a:endParaRPr>
          </a:p>
        </p:txBody>
      </p:sp>
    </p:spTree>
    <p:extLst>
      <p:ext uri="{BB962C8B-B14F-4D97-AF65-F5344CB8AC3E}">
        <p14:creationId xmlns:p14="http://schemas.microsoft.com/office/powerpoint/2010/main" val="93675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8D301C3E-0A5A-CC42-9060-1A999FB4109E}"/>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56987799-0071-274E-8659-4C4E80F35CDD}"/>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F0444230-8CB2-F24F-A3C5-ABE0DA473175}"/>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6A0C8C-DC1C-BF45-93A5-D012283069C4}" type="slidenum">
              <a:rPr lang="en-US" altLang="en-US" sz="1200">
                <a:latin typeface="Times" pitchFamily="2" charset="0"/>
              </a:rPr>
              <a:pPr/>
              <a:t>29</a:t>
            </a:fld>
            <a:endParaRPr lang="en-US" altLang="en-US" sz="1200" dirty="0">
              <a:latin typeface="Times" pitchFamily="2" charset="0"/>
            </a:endParaRPr>
          </a:p>
        </p:txBody>
      </p:sp>
    </p:spTree>
    <p:extLst>
      <p:ext uri="{BB962C8B-B14F-4D97-AF65-F5344CB8AC3E}">
        <p14:creationId xmlns:p14="http://schemas.microsoft.com/office/powerpoint/2010/main" val="410163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1F7D715-BA83-034A-8B8E-2449E69EABCF}"/>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4D62224D-9C9D-5C46-B182-0BF061CD3E3E}"/>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60C6E07D-3AA6-C148-BF92-334FACC3CBAE}"/>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129AB0-39A4-3847-A298-5E0A2FC9EC55}" type="slidenum">
              <a:rPr lang="en-US" altLang="en-US" sz="1200">
                <a:latin typeface="Times" pitchFamily="2" charset="0"/>
              </a:rPr>
              <a:pPr/>
              <a:t>3</a:t>
            </a:fld>
            <a:endParaRPr lang="en-US" altLang="en-US" sz="1200" dirty="0">
              <a:latin typeface="Times" pitchFamily="2" charset="0"/>
            </a:endParaRPr>
          </a:p>
        </p:txBody>
      </p:sp>
    </p:spTree>
    <p:extLst>
      <p:ext uri="{BB962C8B-B14F-4D97-AF65-F5344CB8AC3E}">
        <p14:creationId xmlns:p14="http://schemas.microsoft.com/office/powerpoint/2010/main" val="1112536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2F66DD7D-D1B8-BC44-88D5-3A2957D7F960}"/>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62C8610A-747D-C541-9A1A-08AA051BC84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D7EC2EE2-F267-3341-A060-DCA22A29AA5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B45B06F-20E2-E34D-8AD2-FB4C5233493B}" type="slidenum">
              <a:rPr lang="en-US" altLang="en-US" sz="1200">
                <a:latin typeface="Times" pitchFamily="2" charset="0"/>
              </a:rPr>
              <a:pPr/>
              <a:t>30</a:t>
            </a:fld>
            <a:endParaRPr lang="en-US" altLang="en-US" sz="1200" dirty="0">
              <a:latin typeface="Times" pitchFamily="2" charset="0"/>
            </a:endParaRPr>
          </a:p>
        </p:txBody>
      </p:sp>
    </p:spTree>
    <p:extLst>
      <p:ext uri="{BB962C8B-B14F-4D97-AF65-F5344CB8AC3E}">
        <p14:creationId xmlns:p14="http://schemas.microsoft.com/office/powerpoint/2010/main" val="2066648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33187B49-1F87-CE48-9891-0999AB1A2BC1}"/>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A70AF9CA-724B-A34B-84B4-CD6898765C10}"/>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2F572149-7A6B-FD49-8936-97F82A4478A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06A26D-73AF-E74D-A43E-EE5F5A2C11C8}" type="slidenum">
              <a:rPr lang="en-US" altLang="en-US" sz="1200">
                <a:latin typeface="Times" pitchFamily="2" charset="0"/>
              </a:rPr>
              <a:pPr/>
              <a:t>31</a:t>
            </a:fld>
            <a:endParaRPr lang="en-US" altLang="en-US" sz="1200" dirty="0">
              <a:latin typeface="Times" pitchFamily="2" charset="0"/>
            </a:endParaRPr>
          </a:p>
        </p:txBody>
      </p:sp>
    </p:spTree>
    <p:extLst>
      <p:ext uri="{BB962C8B-B14F-4D97-AF65-F5344CB8AC3E}">
        <p14:creationId xmlns:p14="http://schemas.microsoft.com/office/powerpoint/2010/main" val="677938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DCD31D34-1F5E-AD4F-90B2-B50D7A8C5FFD}"/>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31538D7E-9C8B-3A41-9C6A-83C9CCE0661C}"/>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ACB60FB1-7256-4946-9C24-E12AE51974BE}"/>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BB3D7AA-2B2F-6441-913F-DE8A52EFD16F}" type="slidenum">
              <a:rPr lang="en-US" altLang="en-US" sz="1200">
                <a:latin typeface="Times" pitchFamily="2" charset="0"/>
              </a:rPr>
              <a:pPr/>
              <a:t>32</a:t>
            </a:fld>
            <a:endParaRPr lang="en-US" altLang="en-US" sz="1200" dirty="0">
              <a:latin typeface="Times" pitchFamily="2" charset="0"/>
            </a:endParaRPr>
          </a:p>
        </p:txBody>
      </p:sp>
    </p:spTree>
    <p:extLst>
      <p:ext uri="{BB962C8B-B14F-4D97-AF65-F5344CB8AC3E}">
        <p14:creationId xmlns:p14="http://schemas.microsoft.com/office/powerpoint/2010/main" val="3130903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3A5499B2-67E2-774A-B397-6AF741D57DF3}"/>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EC10F566-E39D-E443-ACC2-9088D727DA5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11B88C28-C0C5-5143-8ACF-482D17B8E8C8}"/>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9ACA3A-A4BB-5849-854E-ED24D12700FA}" type="slidenum">
              <a:rPr lang="en-US" altLang="en-US" sz="1200">
                <a:latin typeface="Times" pitchFamily="2" charset="0"/>
              </a:rPr>
              <a:pPr/>
              <a:t>33</a:t>
            </a:fld>
            <a:endParaRPr lang="en-US" altLang="en-US" sz="1200" dirty="0">
              <a:latin typeface="Times" pitchFamily="2" charset="0"/>
            </a:endParaRPr>
          </a:p>
        </p:txBody>
      </p:sp>
    </p:spTree>
    <p:extLst>
      <p:ext uri="{BB962C8B-B14F-4D97-AF65-F5344CB8AC3E}">
        <p14:creationId xmlns:p14="http://schemas.microsoft.com/office/powerpoint/2010/main" val="3895065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2800897C-3D39-6A4C-BBFD-DFA0BCAFFBF9}"/>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461336F5-82E8-A342-9FCD-BC0E03A3DA8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9AE1D7EE-02E6-2842-8C48-C875F2391791}"/>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0FB1651-64DC-EE4A-A17E-590280DF7CC2}" type="slidenum">
              <a:rPr lang="en-US" altLang="en-US" sz="1200">
                <a:latin typeface="Times" pitchFamily="2" charset="0"/>
              </a:rPr>
              <a:pPr/>
              <a:t>34</a:t>
            </a:fld>
            <a:endParaRPr lang="en-US" altLang="en-US" sz="1200" dirty="0">
              <a:latin typeface="Times" pitchFamily="2" charset="0"/>
            </a:endParaRPr>
          </a:p>
        </p:txBody>
      </p:sp>
    </p:spTree>
    <p:extLst>
      <p:ext uri="{BB962C8B-B14F-4D97-AF65-F5344CB8AC3E}">
        <p14:creationId xmlns:p14="http://schemas.microsoft.com/office/powerpoint/2010/main" val="4280446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71C60A84-2F24-824F-82E4-A1FF8A1265B1}"/>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D070E623-4F78-6647-8EDD-CC681C93439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494FFCFA-7EBF-4344-A697-C04451C09FC6}"/>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EFF5FD-164B-8F47-B86E-E70E5283EF16}" type="slidenum">
              <a:rPr lang="en-US" altLang="en-US" sz="1200">
                <a:latin typeface="Times" pitchFamily="2" charset="0"/>
              </a:rPr>
              <a:pPr/>
              <a:t>35</a:t>
            </a:fld>
            <a:endParaRPr lang="en-US" altLang="en-US" sz="1200" dirty="0">
              <a:latin typeface="Times" pitchFamily="2" charset="0"/>
            </a:endParaRPr>
          </a:p>
        </p:txBody>
      </p:sp>
    </p:spTree>
    <p:extLst>
      <p:ext uri="{BB962C8B-B14F-4D97-AF65-F5344CB8AC3E}">
        <p14:creationId xmlns:p14="http://schemas.microsoft.com/office/powerpoint/2010/main" val="3254389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4795D0A4-DE72-7E45-B247-08CFC8A656BA}"/>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F9BBC652-E2A7-4249-8E94-941E0785FDE9}"/>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3972" name="Slide Number Placeholder 3">
            <a:extLst>
              <a:ext uri="{FF2B5EF4-FFF2-40B4-BE49-F238E27FC236}">
                <a16:creationId xmlns:a16="http://schemas.microsoft.com/office/drawing/2014/main" id="{5D4093A3-A41B-1147-97E9-94654BE7648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CE22EAC-6540-DF42-AE3B-96B1C7D2B5F2}" type="slidenum">
              <a:rPr lang="en-US" altLang="en-US" sz="1200">
                <a:latin typeface="Times" pitchFamily="2" charset="0"/>
              </a:rPr>
              <a:pPr/>
              <a:t>36</a:t>
            </a:fld>
            <a:endParaRPr lang="en-US" altLang="en-US" sz="1200" dirty="0">
              <a:latin typeface="Times" pitchFamily="2" charset="0"/>
            </a:endParaRPr>
          </a:p>
        </p:txBody>
      </p:sp>
    </p:spTree>
    <p:extLst>
      <p:ext uri="{BB962C8B-B14F-4D97-AF65-F5344CB8AC3E}">
        <p14:creationId xmlns:p14="http://schemas.microsoft.com/office/powerpoint/2010/main" val="3337571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4E9EFFE8-BF75-EB44-A230-1144D2982480}"/>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FFC2E15D-11F8-1847-B5A7-AF57241362D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4996" name="Slide Number Placeholder 3">
            <a:extLst>
              <a:ext uri="{FF2B5EF4-FFF2-40B4-BE49-F238E27FC236}">
                <a16:creationId xmlns:a16="http://schemas.microsoft.com/office/drawing/2014/main" id="{6A1C026B-0A0D-6045-A35F-64F3FBB0DA0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9E3173A-A977-A941-A6E6-19960FDED463}" type="slidenum">
              <a:rPr lang="en-US" altLang="en-US" sz="1200">
                <a:latin typeface="Times" pitchFamily="2" charset="0"/>
              </a:rPr>
              <a:pPr/>
              <a:t>37</a:t>
            </a:fld>
            <a:endParaRPr lang="en-US" altLang="en-US" sz="1200" dirty="0">
              <a:latin typeface="Times" pitchFamily="2" charset="0"/>
            </a:endParaRPr>
          </a:p>
        </p:txBody>
      </p:sp>
    </p:spTree>
    <p:extLst>
      <p:ext uri="{BB962C8B-B14F-4D97-AF65-F5344CB8AC3E}">
        <p14:creationId xmlns:p14="http://schemas.microsoft.com/office/powerpoint/2010/main" val="2411033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3EC14A5-CCD6-0C4F-A135-0519EEA2836D}"/>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16F253B6-8DBD-3741-8A4E-01646FFE95B1}"/>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CCE58150-61CB-874B-9EF4-5003D146B9CA}"/>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23E28CD-0EAA-9946-A54E-B09CC253B529}" type="slidenum">
              <a:rPr lang="en-US" altLang="en-US" sz="1200">
                <a:latin typeface="Times" pitchFamily="2" charset="0"/>
              </a:rPr>
              <a:pPr/>
              <a:t>38</a:t>
            </a:fld>
            <a:endParaRPr lang="en-US" altLang="en-US" sz="1200" dirty="0">
              <a:latin typeface="Times" pitchFamily="2" charset="0"/>
            </a:endParaRPr>
          </a:p>
        </p:txBody>
      </p:sp>
    </p:spTree>
    <p:extLst>
      <p:ext uri="{BB962C8B-B14F-4D97-AF65-F5344CB8AC3E}">
        <p14:creationId xmlns:p14="http://schemas.microsoft.com/office/powerpoint/2010/main" val="659844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BC4C040D-6D40-0840-8D4A-97B39AB0CBD9}"/>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D5B2DFCD-7E49-C84E-87E1-CDFCBB86172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7044" name="Slide Number Placeholder 3">
            <a:extLst>
              <a:ext uri="{FF2B5EF4-FFF2-40B4-BE49-F238E27FC236}">
                <a16:creationId xmlns:a16="http://schemas.microsoft.com/office/drawing/2014/main" id="{8CCFBA99-2AA7-034B-9A61-84A418C6073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39825D9-2448-1648-AE14-7A6708FF19D9}" type="slidenum">
              <a:rPr lang="en-US" altLang="en-US" sz="1200">
                <a:latin typeface="Times" pitchFamily="2" charset="0"/>
              </a:rPr>
              <a:pPr/>
              <a:t>39</a:t>
            </a:fld>
            <a:endParaRPr lang="en-US" altLang="en-US" sz="1200" dirty="0">
              <a:latin typeface="Times" pitchFamily="2" charset="0"/>
            </a:endParaRPr>
          </a:p>
        </p:txBody>
      </p:sp>
    </p:spTree>
    <p:extLst>
      <p:ext uri="{BB962C8B-B14F-4D97-AF65-F5344CB8AC3E}">
        <p14:creationId xmlns:p14="http://schemas.microsoft.com/office/powerpoint/2010/main" val="122048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B298664A-4012-804A-A389-A82D50C2594B}"/>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72AEE502-BF39-BF4F-ACA2-32F3A3B469A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1204" name="Slide Number Placeholder 3">
            <a:extLst>
              <a:ext uri="{FF2B5EF4-FFF2-40B4-BE49-F238E27FC236}">
                <a16:creationId xmlns:a16="http://schemas.microsoft.com/office/drawing/2014/main" id="{B706BF86-57BF-9741-ADFA-7B87D69EA4E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5505AE0-AEDF-A040-A0D7-3FEF5BB06D18}" type="slidenum">
              <a:rPr lang="en-US" altLang="en-US" sz="1200">
                <a:latin typeface="Times" pitchFamily="2" charset="0"/>
              </a:rPr>
              <a:pPr/>
              <a:t>4</a:t>
            </a:fld>
            <a:endParaRPr lang="en-US" altLang="en-US" sz="1200" dirty="0">
              <a:latin typeface="Times" pitchFamily="2" charset="0"/>
            </a:endParaRPr>
          </a:p>
        </p:txBody>
      </p:sp>
    </p:spTree>
    <p:extLst>
      <p:ext uri="{BB962C8B-B14F-4D97-AF65-F5344CB8AC3E}">
        <p14:creationId xmlns:p14="http://schemas.microsoft.com/office/powerpoint/2010/main" val="3142554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8C8DB19A-4EC9-FE45-9850-D385641B36B5}"/>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691E946E-9B42-6B44-9F55-58507325B50C}"/>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240F413A-7476-0849-B987-639C6E74E2C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321B545-3D18-9949-BCAE-DF3F89384A34}" type="slidenum">
              <a:rPr lang="en-US" altLang="en-US" sz="1200">
                <a:latin typeface="Times" pitchFamily="2" charset="0"/>
              </a:rPr>
              <a:pPr/>
              <a:t>40</a:t>
            </a:fld>
            <a:endParaRPr lang="en-US" altLang="en-US" sz="1200" dirty="0">
              <a:latin typeface="Times" pitchFamily="2" charset="0"/>
            </a:endParaRPr>
          </a:p>
        </p:txBody>
      </p:sp>
    </p:spTree>
    <p:extLst>
      <p:ext uri="{BB962C8B-B14F-4D97-AF65-F5344CB8AC3E}">
        <p14:creationId xmlns:p14="http://schemas.microsoft.com/office/powerpoint/2010/main" val="1552864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0E423519-2A91-4945-AEFC-2C2EBF361EE2}"/>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A76D5CC0-E800-264A-9D55-187F176349F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9092" name="Slide Number Placeholder 3">
            <a:extLst>
              <a:ext uri="{FF2B5EF4-FFF2-40B4-BE49-F238E27FC236}">
                <a16:creationId xmlns:a16="http://schemas.microsoft.com/office/drawing/2014/main" id="{D37451D8-3987-634D-8028-E16B8C1CEE6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30A803-97E2-A64B-8C62-86E62E6990F4}" type="slidenum">
              <a:rPr lang="en-US" altLang="en-US" sz="1200">
                <a:latin typeface="Times" pitchFamily="2" charset="0"/>
              </a:rPr>
              <a:pPr/>
              <a:t>41</a:t>
            </a:fld>
            <a:endParaRPr lang="en-US" altLang="en-US" sz="1200" dirty="0">
              <a:latin typeface="Times" pitchFamily="2" charset="0"/>
            </a:endParaRPr>
          </a:p>
        </p:txBody>
      </p:sp>
    </p:spTree>
    <p:extLst>
      <p:ext uri="{BB962C8B-B14F-4D97-AF65-F5344CB8AC3E}">
        <p14:creationId xmlns:p14="http://schemas.microsoft.com/office/powerpoint/2010/main" val="3163990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AC1D6716-37C4-2945-8551-B7D86AD23ACE}"/>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59343257-3DA1-6243-96D3-F8E74A244D0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8734F421-FA2B-A24B-8C81-8AFD8BEE9E2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75E7E7A-F0AF-2844-BA2A-C60CE9003E6F}" type="slidenum">
              <a:rPr lang="en-US" altLang="en-US" sz="1200">
                <a:latin typeface="Times" pitchFamily="2" charset="0"/>
              </a:rPr>
              <a:pPr/>
              <a:t>42</a:t>
            </a:fld>
            <a:endParaRPr lang="en-US" altLang="en-US" sz="1200" dirty="0">
              <a:latin typeface="Times" pitchFamily="2" charset="0"/>
            </a:endParaRPr>
          </a:p>
        </p:txBody>
      </p:sp>
    </p:spTree>
    <p:extLst>
      <p:ext uri="{BB962C8B-B14F-4D97-AF65-F5344CB8AC3E}">
        <p14:creationId xmlns:p14="http://schemas.microsoft.com/office/powerpoint/2010/main" val="3945715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55A6D6A4-6BD5-C24B-B48C-CAA39118510B}"/>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4EA3AAA5-A17C-EF49-B920-FBB18BC00D6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1140" name="Slide Number Placeholder 3">
            <a:extLst>
              <a:ext uri="{FF2B5EF4-FFF2-40B4-BE49-F238E27FC236}">
                <a16:creationId xmlns:a16="http://schemas.microsoft.com/office/drawing/2014/main" id="{58437035-2740-D341-85F7-3AFC8F5101F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01D6FD3-ED3C-9947-8E95-650160904A95}" type="slidenum">
              <a:rPr lang="en-US" altLang="en-US" sz="1200">
                <a:latin typeface="Times" pitchFamily="2" charset="0"/>
              </a:rPr>
              <a:pPr/>
              <a:t>43</a:t>
            </a:fld>
            <a:endParaRPr lang="en-US" altLang="en-US" sz="1200" dirty="0">
              <a:latin typeface="Times" pitchFamily="2" charset="0"/>
            </a:endParaRPr>
          </a:p>
        </p:txBody>
      </p:sp>
    </p:spTree>
    <p:extLst>
      <p:ext uri="{BB962C8B-B14F-4D97-AF65-F5344CB8AC3E}">
        <p14:creationId xmlns:p14="http://schemas.microsoft.com/office/powerpoint/2010/main" val="279384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6789E26A-F370-6549-8FB1-41ACECEE793C}"/>
              </a:ext>
            </a:extLst>
          </p:cNvPr>
          <p:cNvSpPr>
            <a:spLocks noGrp="1" noRot="1" noChangeAspect="1" noTextEdit="1"/>
          </p:cNvSpPr>
          <p:nvPr>
            <p:ph type="sldImg"/>
          </p:nvPr>
        </p:nvSpPr>
        <p:spPr>
          <a:ln/>
        </p:spPr>
      </p:sp>
      <p:sp>
        <p:nvSpPr>
          <p:cNvPr id="52227" name="Notes Placeholder 2">
            <a:extLst>
              <a:ext uri="{FF2B5EF4-FFF2-40B4-BE49-F238E27FC236}">
                <a16:creationId xmlns:a16="http://schemas.microsoft.com/office/drawing/2014/main" id="{ADAF7266-42C5-CE4D-A046-16A952FE755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2228" name="Slide Number Placeholder 3">
            <a:extLst>
              <a:ext uri="{FF2B5EF4-FFF2-40B4-BE49-F238E27FC236}">
                <a16:creationId xmlns:a16="http://schemas.microsoft.com/office/drawing/2014/main" id="{E2FBF4CF-EFF0-8B42-8997-F97A7A11462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73BFD1-FEEB-6441-B5B8-E89B7BEA2DF3}" type="slidenum">
              <a:rPr lang="en-US" altLang="en-US" sz="1200">
                <a:latin typeface="Times" pitchFamily="2" charset="0"/>
              </a:rPr>
              <a:pPr/>
              <a:t>5</a:t>
            </a:fld>
            <a:endParaRPr lang="en-US" altLang="en-US" sz="1200" dirty="0">
              <a:latin typeface="Times" pitchFamily="2" charset="0"/>
            </a:endParaRPr>
          </a:p>
        </p:txBody>
      </p:sp>
    </p:spTree>
    <p:extLst>
      <p:ext uri="{BB962C8B-B14F-4D97-AF65-F5344CB8AC3E}">
        <p14:creationId xmlns:p14="http://schemas.microsoft.com/office/powerpoint/2010/main" val="3212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28F8909E-E412-1A47-8151-5354368C014B}"/>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B2F54E44-A73E-804C-BD26-E9BEF3C96A8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ADFEBF9B-90D3-E945-9799-16A51DE3DB0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FE4C42-C60D-9343-AECF-D838891F2EEC}" type="slidenum">
              <a:rPr lang="en-US" altLang="en-US" sz="1200">
                <a:latin typeface="Times" pitchFamily="2" charset="0"/>
              </a:rPr>
              <a:pPr/>
              <a:t>6</a:t>
            </a:fld>
            <a:endParaRPr lang="en-US" altLang="en-US" sz="1200" dirty="0">
              <a:latin typeface="Times" pitchFamily="2" charset="0"/>
            </a:endParaRPr>
          </a:p>
        </p:txBody>
      </p:sp>
    </p:spTree>
    <p:extLst>
      <p:ext uri="{BB962C8B-B14F-4D97-AF65-F5344CB8AC3E}">
        <p14:creationId xmlns:p14="http://schemas.microsoft.com/office/powerpoint/2010/main" val="158218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40325D3B-9566-8842-848F-952346720D99}"/>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4243B9EA-0185-1C42-8522-20555E29D68B}"/>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C47984D7-7DEE-0149-9A5E-0103F4F6A099}"/>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AF8444-EC23-5E4C-91CD-67396447F329}" type="slidenum">
              <a:rPr lang="en-US" altLang="en-US" sz="1200">
                <a:latin typeface="Times" pitchFamily="2" charset="0"/>
              </a:rPr>
              <a:pPr/>
              <a:t>7</a:t>
            </a:fld>
            <a:endParaRPr lang="en-US" altLang="en-US" sz="1200" dirty="0">
              <a:latin typeface="Times" pitchFamily="2" charset="0"/>
            </a:endParaRPr>
          </a:p>
        </p:txBody>
      </p:sp>
    </p:spTree>
    <p:extLst>
      <p:ext uri="{BB962C8B-B14F-4D97-AF65-F5344CB8AC3E}">
        <p14:creationId xmlns:p14="http://schemas.microsoft.com/office/powerpoint/2010/main" val="29165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664BB9E-9FAF-BF4B-8D38-1553CF870B13}"/>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374D711F-CB2D-B544-BC55-954FB1BE232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3A74038C-6826-4242-9806-4BDC4EFFA6BB}"/>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7D527A5-E331-A34C-8C5C-798C7588B1BB}" type="slidenum">
              <a:rPr lang="en-US" altLang="en-US" sz="1200">
                <a:latin typeface="Times" pitchFamily="2" charset="0"/>
              </a:rPr>
              <a:pPr/>
              <a:t>8</a:t>
            </a:fld>
            <a:endParaRPr lang="en-US" altLang="en-US" sz="1200" dirty="0">
              <a:latin typeface="Times" pitchFamily="2" charset="0"/>
            </a:endParaRPr>
          </a:p>
        </p:txBody>
      </p:sp>
    </p:spTree>
    <p:extLst>
      <p:ext uri="{BB962C8B-B14F-4D97-AF65-F5344CB8AC3E}">
        <p14:creationId xmlns:p14="http://schemas.microsoft.com/office/powerpoint/2010/main" val="1048461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CF1276F4-90E1-3749-A1E4-1E0F0994AEF1}"/>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6431120B-4492-C747-A3E9-D96906A863D5}"/>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2263D6A9-DB38-054E-8D2C-6800E97B6FB7}"/>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E51850-1D43-0D41-BCDE-36095B72D7FB}" type="slidenum">
              <a:rPr lang="en-US" altLang="en-US" sz="1200">
                <a:latin typeface="Times" pitchFamily="2" charset="0"/>
              </a:rPr>
              <a:pPr/>
              <a:t>9</a:t>
            </a:fld>
            <a:endParaRPr lang="en-US" altLang="en-US" sz="1200" dirty="0">
              <a:latin typeface="Times" pitchFamily="2" charset="0"/>
            </a:endParaRPr>
          </a:p>
        </p:txBody>
      </p:sp>
    </p:spTree>
    <p:extLst>
      <p:ext uri="{BB962C8B-B14F-4D97-AF65-F5344CB8AC3E}">
        <p14:creationId xmlns:p14="http://schemas.microsoft.com/office/powerpoint/2010/main" val="281935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316673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188671-0881-6948-960F-7AC7D843F58E}"/>
              </a:ext>
            </a:extLst>
          </p:cNvPr>
          <p:cNvSpPr>
            <a:spLocks noGrp="1" noChangeArrowheads="1"/>
          </p:cNvSpPr>
          <p:nvPr>
            <p:ph type="sldNum" sz="quarter" idx="10"/>
          </p:nvPr>
        </p:nvSpPr>
        <p:spPr>
          <a:ln/>
        </p:spPr>
        <p:txBody>
          <a:bodyPr/>
          <a:lstStyle>
            <a:lvl1pPr>
              <a:defRPr/>
            </a:lvl1pPr>
          </a:lstStyle>
          <a:p>
            <a:fld id="{B5682837-B831-5642-BA26-EB212452676A}" type="slidenum">
              <a:rPr lang="en-US" altLang="en-US"/>
              <a:pPr/>
              <a:t>‹#›</a:t>
            </a:fld>
            <a:endParaRPr lang="en-US" altLang="en-US" dirty="0"/>
          </a:p>
        </p:txBody>
      </p:sp>
    </p:spTree>
    <p:extLst>
      <p:ext uri="{BB962C8B-B14F-4D97-AF65-F5344CB8AC3E}">
        <p14:creationId xmlns:p14="http://schemas.microsoft.com/office/powerpoint/2010/main" val="1884448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3A7575-585D-5648-8193-458935331DAB}"/>
              </a:ext>
            </a:extLst>
          </p:cNvPr>
          <p:cNvSpPr>
            <a:spLocks noGrp="1" noChangeArrowheads="1"/>
          </p:cNvSpPr>
          <p:nvPr>
            <p:ph type="sldNum" sz="quarter" idx="10"/>
          </p:nvPr>
        </p:nvSpPr>
        <p:spPr>
          <a:ln/>
        </p:spPr>
        <p:txBody>
          <a:bodyPr/>
          <a:lstStyle>
            <a:lvl1pPr>
              <a:defRPr/>
            </a:lvl1pPr>
          </a:lstStyle>
          <a:p>
            <a:fld id="{39CEEFD9-3A7F-B442-83A5-54859AE2E515}" type="slidenum">
              <a:rPr lang="en-US" altLang="en-US"/>
              <a:pPr/>
              <a:t>‹#›</a:t>
            </a:fld>
            <a:endParaRPr lang="en-US" altLang="en-US" dirty="0"/>
          </a:p>
        </p:txBody>
      </p:sp>
    </p:spTree>
    <p:extLst>
      <p:ext uri="{BB962C8B-B14F-4D97-AF65-F5344CB8AC3E}">
        <p14:creationId xmlns:p14="http://schemas.microsoft.com/office/powerpoint/2010/main" val="286882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543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BAF332-A3B1-794D-BE84-FE94DABD55C1}"/>
              </a:ext>
            </a:extLst>
          </p:cNvPr>
          <p:cNvSpPr>
            <a:spLocks noGrp="1" noChangeArrowheads="1"/>
          </p:cNvSpPr>
          <p:nvPr>
            <p:ph type="sldNum" sz="quarter" idx="10"/>
          </p:nvPr>
        </p:nvSpPr>
        <p:spPr>
          <a:ln/>
        </p:spPr>
        <p:txBody>
          <a:bodyPr/>
          <a:lstStyle>
            <a:lvl1pPr>
              <a:defRPr/>
            </a:lvl1pPr>
          </a:lstStyle>
          <a:p>
            <a:fld id="{CCBBB9FD-9281-2F4E-9608-565E30762E59}" type="slidenum">
              <a:rPr lang="en-US" altLang="en-US"/>
              <a:pPr/>
              <a:t>‹#›</a:t>
            </a:fld>
            <a:endParaRPr lang="en-US" altLang="en-US" dirty="0"/>
          </a:p>
        </p:txBody>
      </p:sp>
    </p:spTree>
    <p:extLst>
      <p:ext uri="{BB962C8B-B14F-4D97-AF65-F5344CB8AC3E}">
        <p14:creationId xmlns:p14="http://schemas.microsoft.com/office/powerpoint/2010/main" val="204150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2627F4-7628-E040-A52D-A1ABFC18AD77}"/>
              </a:ext>
            </a:extLst>
          </p:cNvPr>
          <p:cNvSpPr>
            <a:spLocks noGrp="1" noChangeArrowheads="1"/>
          </p:cNvSpPr>
          <p:nvPr>
            <p:ph type="sldNum" sz="quarter" idx="10"/>
          </p:nvPr>
        </p:nvSpPr>
        <p:spPr>
          <a:ln/>
        </p:spPr>
        <p:txBody>
          <a:bodyPr/>
          <a:lstStyle>
            <a:lvl1pPr>
              <a:defRPr/>
            </a:lvl1pPr>
          </a:lstStyle>
          <a:p>
            <a:fld id="{7F3D9201-1667-CF4B-85A0-431AED713685}" type="slidenum">
              <a:rPr lang="en-US" altLang="en-US"/>
              <a:pPr/>
              <a:t>‹#›</a:t>
            </a:fld>
            <a:endParaRPr lang="en-US" altLang="en-US" dirty="0"/>
          </a:p>
        </p:txBody>
      </p:sp>
    </p:spTree>
    <p:extLst>
      <p:ext uri="{BB962C8B-B14F-4D97-AF65-F5344CB8AC3E}">
        <p14:creationId xmlns:p14="http://schemas.microsoft.com/office/powerpoint/2010/main" val="2502539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85574FA-DF4A-C34F-994A-1213A6D36106}"/>
              </a:ext>
            </a:extLst>
          </p:cNvPr>
          <p:cNvSpPr>
            <a:spLocks noGrp="1" noChangeArrowheads="1"/>
          </p:cNvSpPr>
          <p:nvPr>
            <p:ph type="sldNum" sz="quarter" idx="10"/>
          </p:nvPr>
        </p:nvSpPr>
        <p:spPr>
          <a:ln/>
        </p:spPr>
        <p:txBody>
          <a:bodyPr/>
          <a:lstStyle>
            <a:lvl1pPr>
              <a:defRPr/>
            </a:lvl1pPr>
          </a:lstStyle>
          <a:p>
            <a:fld id="{17F75020-A866-8F42-B6F5-938204A21511}" type="slidenum">
              <a:rPr lang="en-US" altLang="en-US"/>
              <a:pPr/>
              <a:t>‹#›</a:t>
            </a:fld>
            <a:endParaRPr lang="en-US" altLang="en-US" dirty="0"/>
          </a:p>
        </p:txBody>
      </p:sp>
    </p:spTree>
    <p:extLst>
      <p:ext uri="{BB962C8B-B14F-4D97-AF65-F5344CB8AC3E}">
        <p14:creationId xmlns:p14="http://schemas.microsoft.com/office/powerpoint/2010/main" val="31924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A7466A4-C4BD-3140-83EC-8225F2B2E5C3}"/>
              </a:ext>
            </a:extLst>
          </p:cNvPr>
          <p:cNvSpPr>
            <a:spLocks noGrp="1" noChangeArrowheads="1"/>
          </p:cNvSpPr>
          <p:nvPr>
            <p:ph type="sldNum" sz="quarter" idx="10"/>
          </p:nvPr>
        </p:nvSpPr>
        <p:spPr>
          <a:ln/>
        </p:spPr>
        <p:txBody>
          <a:bodyPr/>
          <a:lstStyle>
            <a:lvl1pPr>
              <a:defRPr/>
            </a:lvl1pPr>
          </a:lstStyle>
          <a:p>
            <a:fld id="{DAF03503-86D8-B04C-BD38-57687785D300}" type="slidenum">
              <a:rPr lang="en-US" altLang="en-US"/>
              <a:pPr/>
              <a:t>‹#›</a:t>
            </a:fld>
            <a:endParaRPr lang="en-US" altLang="en-US" dirty="0"/>
          </a:p>
        </p:txBody>
      </p:sp>
    </p:spTree>
    <p:extLst>
      <p:ext uri="{BB962C8B-B14F-4D97-AF65-F5344CB8AC3E}">
        <p14:creationId xmlns:p14="http://schemas.microsoft.com/office/powerpoint/2010/main" val="3048592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E8DD476-4689-5E41-8587-5B091DA67263}"/>
              </a:ext>
            </a:extLst>
          </p:cNvPr>
          <p:cNvSpPr>
            <a:spLocks noGrp="1" noChangeArrowheads="1"/>
          </p:cNvSpPr>
          <p:nvPr>
            <p:ph type="sldNum" sz="quarter" idx="10"/>
          </p:nvPr>
        </p:nvSpPr>
        <p:spPr>
          <a:ln/>
        </p:spPr>
        <p:txBody>
          <a:bodyPr/>
          <a:lstStyle>
            <a:lvl1pPr>
              <a:defRPr/>
            </a:lvl1pPr>
          </a:lstStyle>
          <a:p>
            <a:fld id="{8B8C2FFA-436C-C745-B5C9-CA68746E0A19}" type="slidenum">
              <a:rPr lang="en-US" altLang="en-US"/>
              <a:pPr/>
              <a:t>‹#›</a:t>
            </a:fld>
            <a:endParaRPr lang="en-US" altLang="en-US" dirty="0"/>
          </a:p>
        </p:txBody>
      </p:sp>
    </p:spTree>
    <p:extLst>
      <p:ext uri="{BB962C8B-B14F-4D97-AF65-F5344CB8AC3E}">
        <p14:creationId xmlns:p14="http://schemas.microsoft.com/office/powerpoint/2010/main" val="14460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4AF980-4B05-9B40-9EDC-5E7AC177EF42}"/>
              </a:ext>
            </a:extLst>
          </p:cNvPr>
          <p:cNvSpPr>
            <a:spLocks noGrp="1" noChangeArrowheads="1"/>
          </p:cNvSpPr>
          <p:nvPr>
            <p:ph type="sldNum" sz="quarter" idx="10"/>
          </p:nvPr>
        </p:nvSpPr>
        <p:spPr>
          <a:ln/>
        </p:spPr>
        <p:txBody>
          <a:bodyPr/>
          <a:lstStyle>
            <a:lvl1pPr>
              <a:defRPr/>
            </a:lvl1pPr>
          </a:lstStyle>
          <a:p>
            <a:fld id="{C07A1580-E29B-8344-8DD4-9ACDE2F41157}" type="slidenum">
              <a:rPr lang="en-US" altLang="en-US"/>
              <a:pPr/>
              <a:t>‹#›</a:t>
            </a:fld>
            <a:endParaRPr lang="en-US" altLang="en-US" dirty="0"/>
          </a:p>
        </p:txBody>
      </p:sp>
    </p:spTree>
    <p:extLst>
      <p:ext uri="{BB962C8B-B14F-4D97-AF65-F5344CB8AC3E}">
        <p14:creationId xmlns:p14="http://schemas.microsoft.com/office/powerpoint/2010/main" val="143946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9D5533-8690-0D41-965F-D4EA51A20F17}"/>
              </a:ext>
            </a:extLst>
          </p:cNvPr>
          <p:cNvSpPr>
            <a:spLocks noGrp="1" noChangeArrowheads="1"/>
          </p:cNvSpPr>
          <p:nvPr>
            <p:ph type="sldNum" sz="quarter" idx="10"/>
          </p:nvPr>
        </p:nvSpPr>
        <p:spPr>
          <a:ln/>
        </p:spPr>
        <p:txBody>
          <a:bodyPr/>
          <a:lstStyle>
            <a:lvl1pPr>
              <a:defRPr/>
            </a:lvl1pPr>
          </a:lstStyle>
          <a:p>
            <a:fld id="{1B0DC0A6-C5D0-CC4C-B85C-26D511DA4B05}" type="slidenum">
              <a:rPr lang="en-US" altLang="en-US"/>
              <a:pPr/>
              <a:t>‹#›</a:t>
            </a:fld>
            <a:endParaRPr lang="en-US" altLang="en-US" dirty="0"/>
          </a:p>
        </p:txBody>
      </p:sp>
    </p:spTree>
    <p:extLst>
      <p:ext uri="{BB962C8B-B14F-4D97-AF65-F5344CB8AC3E}">
        <p14:creationId xmlns:p14="http://schemas.microsoft.com/office/powerpoint/2010/main" val="106355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6B7F4EE-6EDF-B94D-9DE5-DE47BF7BB857}"/>
              </a:ext>
            </a:extLst>
          </p:cNvPr>
          <p:cNvSpPr>
            <a:spLocks noGrp="1" noChangeArrowheads="1"/>
          </p:cNvSpPr>
          <p:nvPr>
            <p:ph type="sldNum" sz="quarter" idx="10"/>
          </p:nvPr>
        </p:nvSpPr>
        <p:spPr>
          <a:ln/>
        </p:spPr>
        <p:txBody>
          <a:bodyPr/>
          <a:lstStyle>
            <a:lvl1pPr>
              <a:defRPr/>
            </a:lvl1pPr>
          </a:lstStyle>
          <a:p>
            <a:fld id="{98FCF3D9-BE94-E743-8370-6869E3DDA86D}" type="slidenum">
              <a:rPr lang="en-US" altLang="en-US"/>
              <a:pPr/>
              <a:t>‹#›</a:t>
            </a:fld>
            <a:endParaRPr lang="en-US" altLang="en-US" dirty="0"/>
          </a:p>
        </p:txBody>
      </p:sp>
    </p:spTree>
    <p:extLst>
      <p:ext uri="{BB962C8B-B14F-4D97-AF65-F5344CB8AC3E}">
        <p14:creationId xmlns:p14="http://schemas.microsoft.com/office/powerpoint/2010/main" val="247880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7ABC5C4-696B-E94F-B848-E68826B4F7EA}"/>
              </a:ext>
            </a:extLst>
          </p:cNvPr>
          <p:cNvSpPr>
            <a:spLocks noGrp="1" noChangeArrowheads="1"/>
          </p:cNvSpPr>
          <p:nvPr>
            <p:ph type="title"/>
          </p:nvPr>
        </p:nvSpPr>
        <p:spPr bwMode="auto">
          <a:xfrm>
            <a:off x="838200" y="304800"/>
            <a:ext cx="7543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C2D92D51-BF6F-B144-8B62-908AD82CD4F2}"/>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8ED3ED9D-6B13-FF46-84F0-A0EDA5E4102B}"/>
              </a:ext>
            </a:extLst>
          </p:cNvPr>
          <p:cNvSpPr>
            <a:spLocks noGrp="1" noChangeArrowheads="1"/>
          </p:cNvSpPr>
          <p:nvPr>
            <p:ph type="sldNum" sz="quarter" idx="4"/>
          </p:nvPr>
        </p:nvSpPr>
        <p:spPr bwMode="auto">
          <a:xfrm>
            <a:off x="609600" y="63246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vl1pPr>
          </a:lstStyle>
          <a:p>
            <a:fld id="{5DDA4864-91BE-B34F-A159-5E485DBF4679}" type="slidenum">
              <a:rPr lang="en-US" altLang="en-US"/>
              <a:pPr/>
              <a:t>‹#›</a:t>
            </a:fld>
            <a:endParaRPr lang="en-US" altLang="en-US" dirty="0"/>
          </a:p>
        </p:txBody>
      </p:sp>
      <p:sp>
        <p:nvSpPr>
          <p:cNvPr id="1029" name="Line 5">
            <a:extLst>
              <a:ext uri="{FF2B5EF4-FFF2-40B4-BE49-F238E27FC236}">
                <a16:creationId xmlns:a16="http://schemas.microsoft.com/office/drawing/2014/main" id="{5333334B-7E3A-3740-AC95-36EC9CEBBF3F}"/>
              </a:ext>
            </a:extLst>
          </p:cNvPr>
          <p:cNvSpPr>
            <a:spLocks noChangeShapeType="1"/>
          </p:cNvSpPr>
          <p:nvPr userDrawn="1"/>
        </p:nvSpPr>
        <p:spPr bwMode="auto">
          <a:xfrm>
            <a:off x="-1524000" y="2209800"/>
            <a:ext cx="76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030" name="Text Box 6">
            <a:extLst>
              <a:ext uri="{FF2B5EF4-FFF2-40B4-BE49-F238E27FC236}">
                <a16:creationId xmlns:a16="http://schemas.microsoft.com/office/drawing/2014/main" id="{55784725-8AB0-164D-B420-C3FF662E6D1B}"/>
              </a:ext>
            </a:extLst>
          </p:cNvPr>
          <p:cNvSpPr txBox="1">
            <a:spLocks noChangeArrowheads="1"/>
          </p:cNvSpPr>
          <p:nvPr userDrawn="1"/>
        </p:nvSpPr>
        <p:spPr bwMode="auto">
          <a:xfrm>
            <a:off x="3032125" y="271462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b="1" dirty="0"/>
          </a:p>
        </p:txBody>
      </p:sp>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FB0A18E-F7AF-004A-AC4B-6C3E15AA17AC}"/>
              </a:ext>
            </a:extLst>
          </p:cNvPr>
          <p:cNvSpPr>
            <a:spLocks noGrp="1" noChangeArrowheads="1"/>
          </p:cNvSpPr>
          <p:nvPr>
            <p:ph type="ctrTitle"/>
          </p:nvPr>
        </p:nvSpPr>
        <p:spPr>
          <a:xfrm>
            <a:off x="228600" y="1066800"/>
            <a:ext cx="3962400" cy="1470025"/>
          </a:xfrm>
        </p:spPr>
        <p:txBody>
          <a:bodyPr/>
          <a:lstStyle/>
          <a:p>
            <a:pPr eaLnBrk="1" hangingPunct="1"/>
            <a:r>
              <a:rPr lang="en-US" altLang="en-US" sz="4400" b="1" dirty="0">
                <a:ea typeface="ＭＳ Ｐゴシック" panose="020B0600070205080204" pitchFamily="34" charset="-128"/>
              </a:rPr>
              <a:t>Chapter 10</a:t>
            </a:r>
            <a:endParaRPr lang="en-US" altLang="en-US" b="1" dirty="0">
              <a:ea typeface="ＭＳ Ｐゴシック" panose="020B0600070205080204" pitchFamily="34" charset="-128"/>
            </a:endParaRPr>
          </a:p>
        </p:txBody>
      </p:sp>
      <p:sp>
        <p:nvSpPr>
          <p:cNvPr id="3075" name="Rectangle 3">
            <a:extLst>
              <a:ext uri="{FF2B5EF4-FFF2-40B4-BE49-F238E27FC236}">
                <a16:creationId xmlns:a16="http://schemas.microsoft.com/office/drawing/2014/main" id="{2CA7BB0A-EBFE-EA42-80B0-9292DC598384}"/>
              </a:ext>
            </a:extLst>
          </p:cNvPr>
          <p:cNvSpPr>
            <a:spLocks noGrp="1" noChangeArrowheads="1"/>
          </p:cNvSpPr>
          <p:nvPr>
            <p:ph type="subTitle" idx="1"/>
          </p:nvPr>
        </p:nvSpPr>
        <p:spPr>
          <a:xfrm>
            <a:off x="457200" y="2590800"/>
            <a:ext cx="3505200" cy="838200"/>
          </a:xfrm>
        </p:spPr>
        <p:txBody>
          <a:bodyPr/>
          <a:lstStyle/>
          <a:p>
            <a:pPr eaLnBrk="1" hangingPunct="1"/>
            <a:r>
              <a:rPr lang="en-US" altLang="en-US" sz="4400" b="0" dirty="0">
                <a:ea typeface="ＭＳ Ｐゴシック" panose="020B0600070205080204" pitchFamily="34" charset="-128"/>
              </a:rPr>
              <a:t>Operating Systems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7C7B6901-80B9-EA48-AD7D-AA819D8EE0C5}"/>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ED05D36-37E9-AD4C-880A-9BEFCE2ACCCF}" type="slidenum">
              <a:rPr lang="en-US" altLang="en-US" sz="1400"/>
              <a:pPr>
                <a:spcBef>
                  <a:spcPct val="0"/>
                </a:spcBef>
                <a:buFontTx/>
                <a:buNone/>
              </a:pPr>
              <a:t>10</a:t>
            </a:fld>
            <a:endParaRPr lang="en-US" altLang="en-US" sz="1400" dirty="0"/>
          </a:p>
        </p:txBody>
      </p:sp>
      <p:sp>
        <p:nvSpPr>
          <p:cNvPr id="12291" name="Rectangle 4">
            <a:extLst>
              <a:ext uri="{FF2B5EF4-FFF2-40B4-BE49-F238E27FC236}">
                <a16:creationId xmlns:a16="http://schemas.microsoft.com/office/drawing/2014/main" id="{E41E28B2-5FC3-9449-BDA8-FC888AF02B8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Batch Processing</a:t>
            </a:r>
          </a:p>
        </p:txBody>
      </p:sp>
      <p:sp>
        <p:nvSpPr>
          <p:cNvPr id="12292" name="Rectangle 5">
            <a:extLst>
              <a:ext uri="{FF2B5EF4-FFF2-40B4-BE49-F238E27FC236}">
                <a16:creationId xmlns:a16="http://schemas.microsoft.com/office/drawing/2014/main" id="{D1C8A563-0AC2-4C47-A915-0C5F090FB9DE}"/>
              </a:ext>
            </a:extLst>
          </p:cNvPr>
          <p:cNvSpPr>
            <a:spLocks noGrp="1" noChangeArrowheads="1"/>
          </p:cNvSpPr>
          <p:nvPr>
            <p:ph type="body" idx="1"/>
          </p:nvPr>
        </p:nvSpPr>
        <p:spPr>
          <a:xfrm>
            <a:off x="457200" y="1219200"/>
            <a:ext cx="8229600" cy="4572000"/>
          </a:xfrm>
        </p:spPr>
        <p:txBody>
          <a:bodyPr/>
          <a:lstStyle/>
          <a:p>
            <a:pPr marL="0" indent="0" eaLnBrk="1" hangingPunct="1">
              <a:spcBef>
                <a:spcPts val="0"/>
              </a:spcBef>
              <a:buFontTx/>
              <a:buNone/>
            </a:pPr>
            <a:r>
              <a:rPr lang="en-US" altLang="en-US" sz="2400" dirty="0">
                <a:ea typeface="ＭＳ Ｐゴシック" panose="020B0600070205080204" pitchFamily="34" charset="-128"/>
              </a:rPr>
              <a:t>The first operating system was a </a:t>
            </a:r>
            <a:r>
              <a:rPr lang="en-US" altLang="en-US" sz="2400" dirty="0">
                <a:solidFill>
                  <a:srgbClr val="FF6600"/>
                </a:solidFill>
                <a:ea typeface="ＭＳ Ｐゴシック" panose="020B0600070205080204" pitchFamily="34" charset="-128"/>
              </a:rPr>
              <a:t>human operator</a:t>
            </a:r>
            <a:r>
              <a:rPr lang="en-US" altLang="en-US" sz="2400" dirty="0">
                <a:ea typeface="ＭＳ Ｐゴシック" panose="020B0600070205080204" pitchFamily="34" charset="-128"/>
              </a:rPr>
              <a:t>, who</a:t>
            </a:r>
            <a:r>
              <a:rPr lang="en-US" altLang="en-US" sz="2400" dirty="0">
                <a:solidFill>
                  <a:srgbClr val="0000FF"/>
                </a:solidFill>
                <a:ea typeface="ＭＳ Ｐゴシック" panose="020B0600070205080204" pitchFamily="34" charset="-128"/>
              </a:rPr>
              <a:t> </a:t>
            </a:r>
            <a:r>
              <a:rPr lang="en-US" altLang="en-US" sz="2400" dirty="0">
                <a:ea typeface="ＭＳ Ｐゴシック" panose="020B0600070205080204" pitchFamily="34" charset="-128"/>
              </a:rPr>
              <a:t>organized various jobs from multiple users into </a:t>
            </a:r>
            <a:r>
              <a:rPr lang="en-US" altLang="en-US" sz="2400" i="1" dirty="0">
                <a:ea typeface="ＭＳ Ｐゴシック" panose="020B0600070205080204" pitchFamily="34" charset="-128"/>
              </a:rPr>
              <a:t>batches</a:t>
            </a:r>
            <a:r>
              <a:rPr lang="en-US" altLang="en-US" sz="2400" dirty="0">
                <a:ea typeface="ＭＳ Ｐゴシック" panose="020B0600070205080204" pitchFamily="34" charset="-128"/>
              </a:rPr>
              <a:t> of jobs that needed the same resources.</a:t>
            </a:r>
          </a:p>
          <a:p>
            <a:pPr marL="0" indent="0" eaLnBrk="1" hangingPunct="1">
              <a:spcBef>
                <a:spcPts val="0"/>
              </a:spcBef>
              <a:buFontTx/>
              <a:buNone/>
            </a:pPr>
            <a:endParaRPr lang="en-US" altLang="en-US" sz="2400" dirty="0">
              <a:ea typeface="ＭＳ Ｐゴシック" panose="020B0600070205080204" pitchFamily="34" charset="-128"/>
            </a:endParaRPr>
          </a:p>
        </p:txBody>
      </p:sp>
      <p:pic>
        <p:nvPicPr>
          <p:cNvPr id="3" name="Picture 2" descr="The figure shows &quot;Operator&quot; which receives jobs from multiple users. The Operator groups the first two jobs into one and forwards that to a &quot;Batch&quot; and it groups the last two jobs into one, and forwards that to another &quot;Batch.&quot; Finally, a &quot;Computer&quot; receives the outputs from both the batch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1" y="2667000"/>
            <a:ext cx="5638800" cy="2945032"/>
          </a:xfrm>
          <a:prstGeom prst="rect">
            <a:avLst/>
          </a:prstGeom>
        </p:spPr>
      </p:pic>
      <p:sp>
        <p:nvSpPr>
          <p:cNvPr id="2" name="Rectangle 1"/>
          <p:cNvSpPr/>
          <p:nvPr/>
        </p:nvSpPr>
        <p:spPr>
          <a:xfrm>
            <a:off x="1409700" y="5791200"/>
            <a:ext cx="6324600" cy="338554"/>
          </a:xfrm>
          <a:prstGeom prst="rect">
            <a:avLst/>
          </a:prstGeom>
        </p:spPr>
        <p:txBody>
          <a:bodyPr wrap="square">
            <a:spAutoFit/>
          </a:bodyPr>
          <a:lstStyle/>
          <a:p>
            <a:r>
              <a:rPr lang="en-IN" sz="1600" dirty="0">
                <a:latin typeface="+mn-lt"/>
              </a:rPr>
              <a:t>In early systems, human operators would organize jobs into batches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53719856-85FA-0D47-8D45-95AC7B9154E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E78260D-69BF-B047-93CC-989BE445670E}" type="slidenum">
              <a:rPr lang="en-US" altLang="en-US" sz="1400"/>
              <a:pPr>
                <a:spcBef>
                  <a:spcPct val="0"/>
                </a:spcBef>
                <a:buFontTx/>
                <a:buNone/>
              </a:pPr>
              <a:t>11</a:t>
            </a:fld>
            <a:endParaRPr lang="en-US" altLang="en-US" sz="1400" dirty="0"/>
          </a:p>
        </p:txBody>
      </p:sp>
      <p:sp>
        <p:nvSpPr>
          <p:cNvPr id="13315" name="Rectangle 4">
            <a:extLst>
              <a:ext uri="{FF2B5EF4-FFF2-40B4-BE49-F238E27FC236}">
                <a16:creationId xmlns:a16="http://schemas.microsoft.com/office/drawing/2014/main" id="{22DBAA4E-55E6-6342-BD69-8176A0C8147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Timesharing</a:t>
            </a:r>
          </a:p>
        </p:txBody>
      </p:sp>
      <p:sp>
        <p:nvSpPr>
          <p:cNvPr id="13316" name="Rectangle 5">
            <a:extLst>
              <a:ext uri="{FF2B5EF4-FFF2-40B4-BE49-F238E27FC236}">
                <a16:creationId xmlns:a16="http://schemas.microsoft.com/office/drawing/2014/main" id="{FB3C714B-185C-8D48-9CF6-AFB03E0EC8BA}"/>
              </a:ext>
            </a:extLst>
          </p:cNvPr>
          <p:cNvSpPr>
            <a:spLocks noGrp="1" noChangeArrowheads="1"/>
          </p:cNvSpPr>
          <p:nvPr>
            <p:ph type="body" idx="1"/>
          </p:nvPr>
        </p:nvSpPr>
        <p:spPr>
          <a:xfrm>
            <a:off x="457200" y="1219200"/>
            <a:ext cx="8229600" cy="4572000"/>
          </a:xfrm>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Timesharing System</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 system that allows multiple users to interact with a computer at the same time</a:t>
            </a:r>
          </a:p>
          <a:p>
            <a:pPr marL="0" indent="0" eaLnBrk="1" hangingPunct="1">
              <a:buFontTx/>
              <a:buNone/>
            </a:pPr>
            <a:r>
              <a:rPr lang="en-US" altLang="en-US" sz="2800" b="1" dirty="0">
                <a:solidFill>
                  <a:srgbClr val="FF6600"/>
                </a:solidFill>
                <a:ea typeface="ＭＳ Ｐゴシック" panose="020B0600070205080204" pitchFamily="34" charset="-128"/>
              </a:rPr>
              <a:t>Virtual Machine</a:t>
            </a:r>
            <a:endParaRPr lang="en-US" altLang="en-US" sz="2800" dirty="0">
              <a:solidFill>
                <a:srgbClr val="FF6600"/>
              </a:solidFill>
              <a:ea typeface="ＭＳ Ｐゴシック" panose="020B0600070205080204" pitchFamily="34" charset="-128"/>
            </a:endParaRPr>
          </a:p>
          <a:p>
            <a:pPr marL="0" indent="0" eaLnBrk="1" hangingPunct="1">
              <a:buFontTx/>
              <a:buNone/>
            </a:pPr>
            <a:r>
              <a:rPr lang="en-US" altLang="en-US" sz="2800" dirty="0">
                <a:ea typeface="ＭＳ Ｐゴシック" panose="020B0600070205080204" pitchFamily="34" charset="-128"/>
              </a:rPr>
              <a:t>The illusion created by a time-sharing system that each user has his/her own machine</a:t>
            </a:r>
            <a:r>
              <a:rPr lang="en-US" altLang="en-US" dirty="0">
                <a:ea typeface="ＭＳ Ｐゴシック" panose="020B0600070205080204" pitchFamily="34" charset="-128"/>
              </a:rPr>
              <a:t> </a:t>
            </a:r>
          </a:p>
        </p:txBody>
      </p:sp>
      <p:sp>
        <p:nvSpPr>
          <p:cNvPr id="13317" name="Rectangle 6">
            <a:extLst>
              <a:ext uri="{FF2B5EF4-FFF2-40B4-BE49-F238E27FC236}">
                <a16:creationId xmlns:a16="http://schemas.microsoft.com/office/drawing/2014/main" id="{46988B07-EDC5-A243-ADBA-2CDE3F366498}"/>
              </a:ext>
            </a:extLst>
          </p:cNvPr>
          <p:cNvSpPr>
            <a:spLocks noChangeArrowheads="1"/>
          </p:cNvSpPr>
          <p:nvPr/>
        </p:nvSpPr>
        <p:spPr bwMode="auto">
          <a:xfrm>
            <a:off x="1981200" y="4953000"/>
            <a:ext cx="60198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dirty="0"/>
              <a:t>As computer speed increased, the human </a:t>
            </a:r>
          </a:p>
          <a:p>
            <a:pPr algn="ctr">
              <a:spcBef>
                <a:spcPct val="0"/>
              </a:spcBef>
              <a:buFontTx/>
              <a:buNone/>
            </a:pPr>
            <a:r>
              <a:rPr lang="en-US" altLang="en-US" sz="2400" dirty="0"/>
              <a:t>operator became the bottleneck.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E7E04C79-A872-7340-9FD9-D312B4994879}"/>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4F89BE5-6616-B84A-9315-7DFA0FBB301B}"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CCEE06FF-4611-FB4E-845D-35F085C438A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Other Factors</a:t>
            </a:r>
          </a:p>
        </p:txBody>
      </p:sp>
      <p:sp>
        <p:nvSpPr>
          <p:cNvPr id="14340" name="Rectangle 3">
            <a:extLst>
              <a:ext uri="{FF2B5EF4-FFF2-40B4-BE49-F238E27FC236}">
                <a16:creationId xmlns:a16="http://schemas.microsoft.com/office/drawing/2014/main" id="{A61DC70D-63DC-044F-9850-77AFC3D190B5}"/>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Real-Time System </a:t>
            </a:r>
          </a:p>
          <a:p>
            <a:pPr marL="0" indent="0" eaLnBrk="1" hangingPunct="1">
              <a:lnSpc>
                <a:spcPct val="90000"/>
              </a:lnSpc>
              <a:buFontTx/>
              <a:buNone/>
            </a:pPr>
            <a:r>
              <a:rPr lang="en-US" altLang="en-US" sz="2800" dirty="0">
                <a:ea typeface="ＭＳ Ｐゴシック" panose="020B0600070205080204" pitchFamily="34" charset="-128"/>
              </a:rPr>
              <a:t>A system in which response time is crucial given the nature of the application</a:t>
            </a:r>
            <a:endParaRPr lang="en-US" altLang="en-US" sz="2800" b="1" dirty="0">
              <a:ea typeface="ＭＳ Ｐゴシック" panose="020B0600070205080204" pitchFamily="34" charset="-128"/>
            </a:endParaRP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Response Time  </a:t>
            </a:r>
          </a:p>
          <a:p>
            <a:pPr marL="0" indent="0" eaLnBrk="1" hangingPunct="1">
              <a:lnSpc>
                <a:spcPct val="90000"/>
              </a:lnSpc>
              <a:buFontTx/>
              <a:buNone/>
            </a:pPr>
            <a:r>
              <a:rPr lang="en-US" altLang="en-US" sz="2800" dirty="0">
                <a:ea typeface="ＭＳ Ｐゴシック" panose="020B0600070205080204" pitchFamily="34" charset="-128"/>
              </a:rPr>
              <a:t>The time delay between receiving a stimulus and producing a response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Device Driver  </a:t>
            </a:r>
          </a:p>
          <a:p>
            <a:pPr marL="0" indent="0" eaLnBrk="1" hangingPunct="1">
              <a:lnSpc>
                <a:spcPct val="90000"/>
              </a:lnSpc>
              <a:buFontTx/>
              <a:buNone/>
            </a:pPr>
            <a:r>
              <a:rPr lang="en-US" altLang="en-US" sz="2800" dirty="0">
                <a:ea typeface="ＭＳ Ｐゴシック" panose="020B0600070205080204" pitchFamily="34" charset="-128"/>
              </a:rPr>
              <a:t>A small program that </a:t>
            </a:r>
            <a:r>
              <a:rPr lang="ja-JP" altLang="en-US" sz="2800" dirty="0">
                <a:ea typeface="ＭＳ Ｐゴシック" panose="020B0600070205080204" pitchFamily="34" charset="-128"/>
              </a:rPr>
              <a:t>“</a:t>
            </a:r>
            <a:r>
              <a:rPr lang="en-US" altLang="ja-JP" sz="2800" dirty="0">
                <a:ea typeface="ＭＳ Ｐゴシック" panose="020B0600070205080204" pitchFamily="34" charset="-128"/>
              </a:rPr>
              <a:t>knows</a:t>
            </a:r>
            <a:r>
              <a:rPr lang="ja-JP" altLang="en-US" sz="2800" dirty="0">
                <a:ea typeface="ＭＳ Ｐゴシック" panose="020B0600070205080204" pitchFamily="34" charset="-128"/>
              </a:rPr>
              <a:t>”</a:t>
            </a:r>
            <a:r>
              <a:rPr lang="en-US" altLang="ja-JP" sz="2800" dirty="0">
                <a:ea typeface="ＭＳ Ｐゴシック" panose="020B0600070205080204" pitchFamily="34" charset="-128"/>
              </a:rPr>
              <a:t> the way a particular device expects to receive and deliver information</a:t>
            </a:r>
            <a:endParaRPr lang="en-US" altLang="en-US" sz="2800" dirty="0">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43632BDC-8E6A-A74B-972F-30705DC4ED75}"/>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26F62E-A61F-BB49-85A9-BD185C8B7454}" type="slidenum">
              <a:rPr lang="en-US" altLang="en-US" sz="1400"/>
              <a:pPr>
                <a:spcBef>
                  <a:spcPct val="0"/>
                </a:spcBef>
                <a:buFontTx/>
                <a:buNone/>
              </a:pPr>
              <a:t>13</a:t>
            </a:fld>
            <a:endParaRPr lang="en-US" altLang="en-US" sz="1400" dirty="0"/>
          </a:p>
        </p:txBody>
      </p:sp>
      <p:sp>
        <p:nvSpPr>
          <p:cNvPr id="15363" name="Rectangle 4">
            <a:extLst>
              <a:ext uri="{FF2B5EF4-FFF2-40B4-BE49-F238E27FC236}">
                <a16:creationId xmlns:a16="http://schemas.microsoft.com/office/drawing/2014/main" id="{AF046A43-52B7-C044-A860-994036E9695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Memory Management </a:t>
            </a:r>
            <a:r>
              <a:rPr lang="en-US" altLang="en-US" sz="1800" dirty="0">
                <a:ea typeface="ＭＳ Ｐゴシック" panose="020B0600070205080204" pitchFamily="34" charset="-128"/>
              </a:rPr>
              <a:t>(1 of 2)</a:t>
            </a:r>
          </a:p>
        </p:txBody>
      </p:sp>
      <p:sp>
        <p:nvSpPr>
          <p:cNvPr id="15364" name="Rectangle 5">
            <a:extLst>
              <a:ext uri="{FF2B5EF4-FFF2-40B4-BE49-F238E27FC236}">
                <a16:creationId xmlns:a16="http://schemas.microsoft.com/office/drawing/2014/main" id="{3A27D677-DA31-0F4F-B98C-6850A26E11F6}"/>
              </a:ext>
            </a:extLst>
          </p:cNvPr>
          <p:cNvSpPr>
            <a:spLocks noGrp="1" noChangeArrowheads="1"/>
          </p:cNvSpPr>
          <p:nvPr>
            <p:ph type="body" idx="1"/>
          </p:nvPr>
        </p:nvSpPr>
        <p:spPr/>
        <p:txBody>
          <a:bodyPr/>
          <a:lstStyle/>
          <a:p>
            <a:pPr marL="0" indent="0" eaLnBrk="1" hangingPunct="1">
              <a:buFontTx/>
              <a:buNone/>
            </a:pPr>
            <a:r>
              <a:rPr lang="en-US" altLang="en-US" sz="2800" dirty="0">
                <a:ea typeface="ＭＳ Ｐゴシック" panose="020B0600070205080204" pitchFamily="34" charset="-128"/>
              </a:rPr>
              <a:t>Operating systems must employ techniques to:</a:t>
            </a:r>
          </a:p>
          <a:p>
            <a:pPr lvl="1" eaLnBrk="1" hangingPunct="1"/>
            <a:r>
              <a:rPr lang="en-US" altLang="en-US" sz="2400" dirty="0">
                <a:ea typeface="ＭＳ Ｐゴシック" panose="020B0600070205080204" pitchFamily="34" charset="-128"/>
              </a:rPr>
              <a:t>Track where and how a program resides in memory</a:t>
            </a:r>
          </a:p>
          <a:p>
            <a:pPr lvl="1" eaLnBrk="1" hangingPunct="1"/>
            <a:r>
              <a:rPr lang="en-US" altLang="en-US" sz="2400" dirty="0">
                <a:ea typeface="ＭＳ Ｐゴシック" panose="020B0600070205080204" pitchFamily="34" charset="-128"/>
              </a:rPr>
              <a:t>Convert </a:t>
            </a:r>
            <a:r>
              <a:rPr lang="en-US" altLang="en-US" sz="2400" b="1" dirty="0">
                <a:ea typeface="ＭＳ Ｐゴシック" panose="020B0600070205080204" pitchFamily="34" charset="-128"/>
              </a:rPr>
              <a:t>logical addresses</a:t>
            </a:r>
            <a:r>
              <a:rPr lang="en-US" altLang="en-US" sz="2400" dirty="0">
                <a:ea typeface="ＭＳ Ｐゴシック" panose="020B0600070205080204" pitchFamily="34" charset="-128"/>
              </a:rPr>
              <a:t> into actual </a:t>
            </a:r>
            <a:r>
              <a:rPr lang="en-US" altLang="en-US" sz="2400" b="1" dirty="0">
                <a:ea typeface="ＭＳ Ｐゴシック" panose="020B0600070205080204" pitchFamily="34" charset="-128"/>
              </a:rPr>
              <a:t>addresses</a:t>
            </a:r>
            <a:endParaRPr lang="en-US" altLang="en-US" dirty="0">
              <a:ea typeface="ＭＳ Ｐゴシック" panose="020B0600070205080204" pitchFamily="34" charset="-128"/>
            </a:endParaRPr>
          </a:p>
          <a:p>
            <a:pPr marL="0" indent="0" eaLnBrk="1" hangingPunct="1">
              <a:buFontTx/>
              <a:buNone/>
            </a:pPr>
            <a:r>
              <a:rPr lang="en-US" altLang="en-US" sz="2800" b="1" dirty="0">
                <a:solidFill>
                  <a:srgbClr val="FF6600"/>
                </a:solidFill>
                <a:ea typeface="ＭＳ Ｐゴシック" panose="020B0600070205080204" pitchFamily="34" charset="-128"/>
              </a:rPr>
              <a:t>Logical Address</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Reference to a stored value relative to the program making the reference </a:t>
            </a:r>
          </a:p>
          <a:p>
            <a:pPr marL="0" indent="0" eaLnBrk="1" hangingPunct="1">
              <a:buFontTx/>
              <a:buNone/>
            </a:pPr>
            <a:r>
              <a:rPr lang="en-US" altLang="en-US" sz="2800" b="1" dirty="0">
                <a:solidFill>
                  <a:srgbClr val="FF6600"/>
                </a:solidFill>
                <a:ea typeface="ＭＳ Ｐゴシック" panose="020B0600070205080204" pitchFamily="34" charset="-128"/>
              </a:rPr>
              <a:t>Physical Address</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Actual address in main memory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2">
            <a:extLst>
              <a:ext uri="{FF2B5EF4-FFF2-40B4-BE49-F238E27FC236}">
                <a16:creationId xmlns:a16="http://schemas.microsoft.com/office/drawing/2014/main" id="{BD1012D0-53E0-2D44-9BDC-68F85DEB917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E4348F4-7D91-4746-9DA9-C5C1449A86E8}" type="slidenum">
              <a:rPr lang="en-US" altLang="en-US" sz="1400"/>
              <a:pPr>
                <a:spcBef>
                  <a:spcPct val="0"/>
                </a:spcBef>
                <a:buFontTx/>
                <a:buNone/>
              </a:pPr>
              <a:t>14</a:t>
            </a:fld>
            <a:endParaRPr lang="en-US" altLang="en-US" sz="1400" dirty="0"/>
          </a:p>
        </p:txBody>
      </p:sp>
      <p:sp>
        <p:nvSpPr>
          <p:cNvPr id="16387" name="Rectangle 2">
            <a:extLst>
              <a:ext uri="{FF2B5EF4-FFF2-40B4-BE49-F238E27FC236}">
                <a16:creationId xmlns:a16="http://schemas.microsoft.com/office/drawing/2014/main" id="{4A6AAC93-88A4-E84C-8D2A-BEB2ADA4B5B1}"/>
              </a:ext>
            </a:extLst>
          </p:cNvPr>
          <p:cNvSpPr>
            <a:spLocks noGrp="1" noChangeArrowheads="1"/>
          </p:cNvSpPr>
          <p:nvPr>
            <p:ph type="title"/>
          </p:nvPr>
        </p:nvSpPr>
        <p:spPr>
          <a:xfrm>
            <a:off x="838200" y="152400"/>
            <a:ext cx="7543800" cy="1143000"/>
          </a:xfrm>
        </p:spPr>
        <p:txBody>
          <a:bodyPr/>
          <a:lstStyle/>
          <a:p>
            <a:pPr eaLnBrk="1" hangingPunct="1"/>
            <a:r>
              <a:rPr lang="en-US" altLang="en-US" dirty="0">
                <a:ea typeface="ＭＳ Ｐゴシック" panose="020B0600070205080204" pitchFamily="34" charset="-128"/>
              </a:rPr>
              <a:t>Memory Management </a:t>
            </a:r>
            <a:r>
              <a:rPr lang="en-US" altLang="en-US" sz="1800" dirty="0">
                <a:ea typeface="ＭＳ Ｐゴシック" panose="020B0600070205080204" pitchFamily="34" charset="-128"/>
              </a:rPr>
              <a:t>(2 of 2)</a:t>
            </a:r>
          </a:p>
        </p:txBody>
      </p:sp>
      <p:sp>
        <p:nvSpPr>
          <p:cNvPr id="16388" name="Rectangle 6">
            <a:extLst>
              <a:ext uri="{FF2B5EF4-FFF2-40B4-BE49-F238E27FC236}">
                <a16:creationId xmlns:a16="http://schemas.microsoft.com/office/drawing/2014/main" id="{422A9972-0369-8A4A-94E0-9F70F6EF4F59}"/>
              </a:ext>
            </a:extLst>
          </p:cNvPr>
          <p:cNvSpPr>
            <a:spLocks noChangeArrowheads="1"/>
          </p:cNvSpPr>
          <p:nvPr/>
        </p:nvSpPr>
        <p:spPr bwMode="auto">
          <a:xfrm>
            <a:off x="5638800" y="1676400"/>
            <a:ext cx="3048000" cy="1219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Program 1:</a:t>
            </a:r>
          </a:p>
          <a:p>
            <a:pPr>
              <a:spcBef>
                <a:spcPct val="0"/>
              </a:spcBef>
              <a:buFontTx/>
              <a:buNone/>
            </a:pPr>
            <a:r>
              <a:rPr lang="en-US" altLang="en-US" sz="1800" dirty="0"/>
              <a:t>sum is assigned memory</a:t>
            </a:r>
          </a:p>
          <a:p>
            <a:pPr>
              <a:spcBef>
                <a:spcPct val="0"/>
              </a:spcBef>
              <a:buFontTx/>
              <a:buNone/>
            </a:pPr>
            <a:r>
              <a:rPr lang="en-US" altLang="en-US" sz="1800" dirty="0"/>
              <a:t>location 23, a location</a:t>
            </a:r>
          </a:p>
          <a:p>
            <a:pPr>
              <a:spcBef>
                <a:spcPct val="0"/>
              </a:spcBef>
              <a:buFontTx/>
              <a:buNone/>
            </a:pPr>
            <a:r>
              <a:rPr lang="en-US" altLang="en-US" sz="1800" dirty="0"/>
              <a:t>relative to Program 1</a:t>
            </a:r>
          </a:p>
        </p:txBody>
      </p:sp>
      <p:sp>
        <p:nvSpPr>
          <p:cNvPr id="16389" name="Rectangle 10">
            <a:extLst>
              <a:ext uri="{FF2B5EF4-FFF2-40B4-BE49-F238E27FC236}">
                <a16:creationId xmlns:a16="http://schemas.microsoft.com/office/drawing/2014/main" id="{7C025642-BDC1-6C45-968C-C70CD2F4C084}"/>
              </a:ext>
            </a:extLst>
          </p:cNvPr>
          <p:cNvSpPr>
            <a:spLocks noChangeArrowheads="1"/>
          </p:cNvSpPr>
          <p:nvPr/>
        </p:nvSpPr>
        <p:spPr bwMode="auto">
          <a:xfrm>
            <a:off x="4114800" y="5029200"/>
            <a:ext cx="4648200" cy="9144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Logical address for sum (23) is bound to a </a:t>
            </a:r>
          </a:p>
          <a:p>
            <a:pPr>
              <a:spcBef>
                <a:spcPct val="0"/>
              </a:spcBef>
              <a:buFontTx/>
              <a:buNone/>
            </a:pPr>
            <a:r>
              <a:rPr lang="en-US" altLang="en-US" sz="1800" dirty="0"/>
              <a:t>physical address in memory before the </a:t>
            </a:r>
          </a:p>
          <a:p>
            <a:pPr>
              <a:spcBef>
                <a:spcPct val="0"/>
              </a:spcBef>
              <a:buFontTx/>
              <a:buNone/>
            </a:pPr>
            <a:r>
              <a:rPr lang="en-US" altLang="en-US" sz="1800" dirty="0"/>
              <a:t>program runs</a:t>
            </a:r>
          </a:p>
        </p:txBody>
      </p:sp>
      <p:sp>
        <p:nvSpPr>
          <p:cNvPr id="16391" name="AutoShape 9">
            <a:extLst>
              <a:ext uri="{FF2B5EF4-FFF2-40B4-BE49-F238E27FC236}">
                <a16:creationId xmlns:a16="http://schemas.microsoft.com/office/drawing/2014/main" id="{443C7116-C83F-364E-BD9B-3D1B8C1FAE00}"/>
              </a:ext>
            </a:extLst>
          </p:cNvPr>
          <p:cNvSpPr>
            <a:spLocks noChangeArrowheads="1"/>
          </p:cNvSpPr>
          <p:nvPr/>
        </p:nvSpPr>
        <p:spPr bwMode="auto">
          <a:xfrm>
            <a:off x="2971800" y="3124200"/>
            <a:ext cx="5867400" cy="1295400"/>
          </a:xfrm>
          <a:prstGeom prst="leftArrow">
            <a:avLst>
              <a:gd name="adj1" fmla="val 50000"/>
              <a:gd name="adj2" fmla="val 113235"/>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OS must map sum (relative location 23) </a:t>
            </a:r>
          </a:p>
          <a:p>
            <a:pPr algn="ctr">
              <a:spcBef>
                <a:spcPct val="0"/>
              </a:spcBef>
              <a:buFontTx/>
              <a:buNone/>
            </a:pPr>
            <a:r>
              <a:rPr lang="en-US" altLang="en-US" sz="1800" dirty="0"/>
              <a:t>to a specific physical address</a:t>
            </a:r>
          </a:p>
        </p:txBody>
      </p:sp>
      <p:pic>
        <p:nvPicPr>
          <p:cNvPr id="3" name="Picture 2" descr="A figure represents the main memory with addresses ranging from 0, 1, 2, 3, 4, 5 to 20347 with a callout pointing it reads, 01100111, 20348, 20349, 20350, 20351, and so 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027" y="1500036"/>
            <a:ext cx="2500746" cy="4005826"/>
          </a:xfrm>
          <a:prstGeom prst="rect">
            <a:avLst/>
          </a:prstGeom>
        </p:spPr>
      </p:pic>
      <p:sp>
        <p:nvSpPr>
          <p:cNvPr id="2" name="Rectangle 1"/>
          <p:cNvSpPr/>
          <p:nvPr/>
        </p:nvSpPr>
        <p:spPr>
          <a:xfrm>
            <a:off x="38100" y="5535338"/>
            <a:ext cx="3276600" cy="584775"/>
          </a:xfrm>
          <a:prstGeom prst="rect">
            <a:avLst/>
          </a:prstGeom>
        </p:spPr>
        <p:txBody>
          <a:bodyPr wrap="square">
            <a:spAutoFit/>
          </a:bodyPr>
          <a:lstStyle/>
          <a:p>
            <a:r>
              <a:rPr lang="en-IN" sz="1600">
                <a:latin typeface="+mn-lt"/>
              </a:rPr>
              <a:t>Memory is a continuous set of bits referenced by specific addresses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A0D63715-1C97-0244-8D6E-F5E3ED72C4A6}"/>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18354F1-4846-6146-8858-9AE22CF43044}" type="slidenum">
              <a:rPr lang="en-US" altLang="en-US" sz="1400"/>
              <a:pPr>
                <a:spcBef>
                  <a:spcPct val="0"/>
                </a:spcBef>
                <a:buFontTx/>
                <a:buNone/>
              </a:pPr>
              <a:t>15</a:t>
            </a:fld>
            <a:endParaRPr lang="en-US" altLang="en-US" sz="1400" dirty="0"/>
          </a:p>
        </p:txBody>
      </p:sp>
      <p:sp>
        <p:nvSpPr>
          <p:cNvPr id="17411" name="Rectangle 4">
            <a:extLst>
              <a:ext uri="{FF2B5EF4-FFF2-40B4-BE49-F238E27FC236}">
                <a16:creationId xmlns:a16="http://schemas.microsoft.com/office/drawing/2014/main" id="{92EB3B5D-48EC-2642-B6C6-123A0DEF279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Single Contiguous MM </a:t>
            </a:r>
            <a:r>
              <a:rPr lang="en-US" altLang="en-US" sz="1800" dirty="0">
                <a:ea typeface="ＭＳ Ｐゴシック" panose="020B0600070205080204" pitchFamily="34" charset="-128"/>
              </a:rPr>
              <a:t>(1 of 3)</a:t>
            </a:r>
          </a:p>
        </p:txBody>
      </p:sp>
      <p:sp>
        <p:nvSpPr>
          <p:cNvPr id="17412" name="Rectangle 5">
            <a:extLst>
              <a:ext uri="{FF2B5EF4-FFF2-40B4-BE49-F238E27FC236}">
                <a16:creationId xmlns:a16="http://schemas.microsoft.com/office/drawing/2014/main" id="{131C092B-FEB3-AD43-B28B-07D27C099ED7}"/>
              </a:ext>
            </a:extLst>
          </p:cNvPr>
          <p:cNvSpPr>
            <a:spLocks noGrp="1" noChangeArrowheads="1"/>
          </p:cNvSpPr>
          <p:nvPr>
            <p:ph type="body" idx="1"/>
          </p:nvPr>
        </p:nvSpPr>
        <p:spPr>
          <a:xfrm>
            <a:off x="4724400" y="1676400"/>
            <a:ext cx="3962400" cy="4572000"/>
          </a:xfrm>
        </p:spPr>
        <p:txBody>
          <a:bodyPr/>
          <a:lstStyle/>
          <a:p>
            <a:pPr marL="0" indent="0" eaLnBrk="1" hangingPunct="1">
              <a:buFontTx/>
              <a:buNone/>
            </a:pPr>
            <a:r>
              <a:rPr lang="en-US" altLang="en-US" sz="2800" dirty="0">
                <a:ea typeface="ＭＳ Ｐゴシック" panose="020B0600070205080204" pitchFamily="34" charset="-128"/>
              </a:rPr>
              <a:t>There are only two programs in memory:</a:t>
            </a:r>
          </a:p>
          <a:p>
            <a:pPr lvl="1" eaLnBrk="1" hangingPunct="1">
              <a:buFontTx/>
              <a:buNone/>
            </a:pPr>
            <a:r>
              <a:rPr lang="en-US" altLang="en-US" sz="2400" dirty="0">
                <a:ea typeface="ＭＳ Ｐゴシック" panose="020B0600070205080204" pitchFamily="34" charset="-128"/>
              </a:rPr>
              <a:t>The operating system</a:t>
            </a:r>
          </a:p>
          <a:p>
            <a:pPr lvl="1" eaLnBrk="1" hangingPunct="1">
              <a:buFontTx/>
              <a:buNone/>
            </a:pPr>
            <a:r>
              <a:rPr lang="en-US" altLang="en-US" sz="2400" dirty="0">
                <a:ea typeface="ＭＳ Ｐゴシック" panose="020B0600070205080204" pitchFamily="34" charset="-128"/>
              </a:rPr>
              <a:t>The application program </a:t>
            </a:r>
          </a:p>
          <a:p>
            <a:pPr marL="0" indent="0" eaLnBrk="1" hangingPunct="1">
              <a:buFontTx/>
              <a:buNone/>
            </a:pPr>
            <a:r>
              <a:rPr lang="en-US" altLang="en-US" sz="2800" dirty="0">
                <a:ea typeface="ＭＳ Ｐゴシック" panose="020B0600070205080204" pitchFamily="34" charset="-128"/>
              </a:rPr>
              <a:t>This approach is called </a:t>
            </a:r>
            <a:r>
              <a:rPr lang="en-US" altLang="en-US" sz="2800" b="1" dirty="0">
                <a:ea typeface="ＭＳ Ｐゴシック" panose="020B0600070205080204" pitchFamily="34" charset="-128"/>
              </a:rPr>
              <a:t>single contiguous memory management</a:t>
            </a:r>
            <a:endParaRPr lang="en-US" altLang="en-US" sz="2400" b="1" dirty="0">
              <a:ea typeface="ＭＳ Ｐゴシック" panose="020B0600070205080204" pitchFamily="34" charset="-128"/>
            </a:endParaRPr>
          </a:p>
        </p:txBody>
      </p:sp>
      <p:pic>
        <p:nvPicPr>
          <p:cNvPr id="3" name="Picture 2" descr="A figure shows the segmentation of main memory into &quot;Operating system&quot; (top) and &quot;Application program&quot; (botto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2408" y="1744454"/>
            <a:ext cx="1867592" cy="3624016"/>
          </a:xfrm>
          <a:prstGeom prst="rect">
            <a:avLst/>
          </a:prstGeom>
        </p:spPr>
      </p:pic>
      <p:sp>
        <p:nvSpPr>
          <p:cNvPr id="2" name="Rectangle 1"/>
          <p:cNvSpPr/>
          <p:nvPr/>
        </p:nvSpPr>
        <p:spPr>
          <a:xfrm>
            <a:off x="971204" y="5469246"/>
            <a:ext cx="3810000" cy="338554"/>
          </a:xfrm>
          <a:prstGeom prst="rect">
            <a:avLst/>
          </a:prstGeom>
        </p:spPr>
        <p:txBody>
          <a:bodyPr wrap="square">
            <a:spAutoFit/>
          </a:bodyPr>
          <a:lstStyle/>
          <a:p>
            <a:pPr algn="ctr"/>
            <a:r>
              <a:rPr lang="en-IN" sz="1600">
                <a:latin typeface="+mn-lt"/>
              </a:rPr>
              <a:t>Main memory divided into two sections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5A97A578-32A3-3B42-8634-2E004489CD9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E78B531-241D-E549-A871-FCFE1F96F71D}" type="slidenum">
              <a:rPr lang="en-US" altLang="en-US" sz="1400"/>
              <a:pPr>
                <a:spcBef>
                  <a:spcPct val="0"/>
                </a:spcBef>
                <a:buFontTx/>
                <a:buNone/>
              </a:pPr>
              <a:t>16</a:t>
            </a:fld>
            <a:endParaRPr lang="en-US" altLang="en-US" sz="1400" dirty="0"/>
          </a:p>
        </p:txBody>
      </p:sp>
      <p:sp>
        <p:nvSpPr>
          <p:cNvPr id="18435" name="Rectangle 5">
            <a:extLst>
              <a:ext uri="{FF2B5EF4-FFF2-40B4-BE49-F238E27FC236}">
                <a16:creationId xmlns:a16="http://schemas.microsoft.com/office/drawing/2014/main" id="{C5D151EC-9C53-A54B-8727-E9B1B33C5AD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Single Contiguous MM </a:t>
            </a:r>
            <a:r>
              <a:rPr lang="en-US" altLang="en-US" sz="1800" dirty="0">
                <a:ea typeface="ＭＳ Ｐゴシック" panose="020B0600070205080204" pitchFamily="34" charset="-128"/>
              </a:rPr>
              <a:t>(2 of 3)</a:t>
            </a:r>
          </a:p>
        </p:txBody>
      </p:sp>
      <p:sp>
        <p:nvSpPr>
          <p:cNvPr id="18436" name="Rectangle 6">
            <a:extLst>
              <a:ext uri="{FF2B5EF4-FFF2-40B4-BE49-F238E27FC236}">
                <a16:creationId xmlns:a16="http://schemas.microsoft.com/office/drawing/2014/main" id="{CD6A91C9-2F93-284D-B290-13587DF47750}"/>
              </a:ext>
            </a:extLst>
          </p:cNvPr>
          <p:cNvSpPr>
            <a:spLocks noGrp="1" noChangeArrowheads="1"/>
          </p:cNvSpPr>
          <p:nvPr>
            <p:ph type="body" idx="1"/>
          </p:nvPr>
        </p:nvSpPr>
        <p:spPr/>
        <p:txBody>
          <a:bodyPr/>
          <a:lstStyle/>
          <a:p>
            <a:pPr marL="0" indent="0" eaLnBrk="1" hangingPunct="1">
              <a:buFontTx/>
              <a:buNone/>
            </a:pPr>
            <a:r>
              <a:rPr lang="en-US" altLang="en-US" sz="3600" dirty="0">
                <a:solidFill>
                  <a:srgbClr val="000000"/>
                </a:solidFill>
                <a:ea typeface="ＭＳ Ｐゴシック" panose="020B0600070205080204" pitchFamily="34" charset="-128"/>
              </a:rPr>
              <a:t>In concrete terms:</a:t>
            </a:r>
          </a:p>
          <a:p>
            <a:pPr marL="0" indent="0" eaLnBrk="1" hangingPunct="1">
              <a:buFontTx/>
              <a:buNone/>
            </a:pPr>
            <a:r>
              <a:rPr lang="en-US" altLang="en-US" dirty="0">
                <a:ea typeface="ＭＳ Ｐゴシック" panose="020B0600070205080204" pitchFamily="34" charset="-128"/>
              </a:rPr>
              <a:t>A </a:t>
            </a:r>
            <a:r>
              <a:rPr lang="en-US" altLang="en-US" dirty="0">
                <a:solidFill>
                  <a:srgbClr val="FF6600"/>
                </a:solidFill>
                <a:ea typeface="ＭＳ Ｐゴシック" panose="020B0600070205080204" pitchFamily="34" charset="-128"/>
              </a:rPr>
              <a:t>logical address </a:t>
            </a:r>
            <a:r>
              <a:rPr lang="en-US" altLang="en-US" dirty="0">
                <a:ea typeface="ＭＳ Ｐゴシック" panose="020B0600070205080204" pitchFamily="34" charset="-128"/>
              </a:rPr>
              <a:t>is simply an </a:t>
            </a:r>
            <a:r>
              <a:rPr lang="en-US" altLang="en-US" dirty="0">
                <a:solidFill>
                  <a:srgbClr val="FF6600"/>
                </a:solidFill>
                <a:ea typeface="ＭＳ Ｐゴシック" panose="020B0600070205080204" pitchFamily="34" charset="-128"/>
              </a:rPr>
              <a:t>integer </a:t>
            </a:r>
            <a:r>
              <a:rPr lang="en-US" altLang="en-US" dirty="0">
                <a:ea typeface="ＭＳ Ｐゴシック" panose="020B0600070205080204" pitchFamily="34" charset="-128"/>
              </a:rPr>
              <a:t>value relative to the </a:t>
            </a:r>
            <a:r>
              <a:rPr lang="en-US" altLang="en-US" dirty="0">
                <a:solidFill>
                  <a:srgbClr val="FF6600"/>
                </a:solidFill>
                <a:ea typeface="ＭＳ Ｐゴシック" panose="020B0600070205080204" pitchFamily="34" charset="-128"/>
              </a:rPr>
              <a:t>starting point </a:t>
            </a:r>
            <a:r>
              <a:rPr lang="en-US" altLang="en-US" dirty="0">
                <a:ea typeface="ＭＳ Ｐゴシック" panose="020B0600070205080204" pitchFamily="34" charset="-128"/>
              </a:rPr>
              <a:t>of the program</a:t>
            </a:r>
          </a:p>
          <a:p>
            <a:pPr marL="0" indent="0" eaLnBrk="1" hangingPunct="1">
              <a:buFontTx/>
              <a:buNone/>
            </a:pPr>
            <a:r>
              <a:rPr lang="en-US" altLang="en-US" dirty="0">
                <a:ea typeface="ＭＳ Ｐゴシック" panose="020B0600070205080204" pitchFamily="34" charset="-128"/>
              </a:rPr>
              <a:t>A </a:t>
            </a:r>
            <a:r>
              <a:rPr lang="en-US" altLang="en-US" dirty="0">
                <a:solidFill>
                  <a:srgbClr val="FF6600"/>
                </a:solidFill>
                <a:ea typeface="ＭＳ Ｐゴシック" panose="020B0600070205080204" pitchFamily="34" charset="-128"/>
              </a:rPr>
              <a:t>physical address </a:t>
            </a:r>
            <a:r>
              <a:rPr lang="en-US" altLang="en-US" dirty="0">
                <a:ea typeface="ＭＳ Ｐゴシック" panose="020B0600070205080204" pitchFamily="34" charset="-128"/>
              </a:rPr>
              <a:t>is a logical address added to the starting location of the program in main memory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a:extLst>
              <a:ext uri="{FF2B5EF4-FFF2-40B4-BE49-F238E27FC236}">
                <a16:creationId xmlns:a16="http://schemas.microsoft.com/office/drawing/2014/main" id="{F2164309-42D8-0042-87AB-005C5A68252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CDD0951-BC19-ED48-9716-ED82DB5201A9}" type="slidenum">
              <a:rPr lang="en-US" altLang="en-US" sz="1400"/>
              <a:pPr>
                <a:spcBef>
                  <a:spcPct val="0"/>
                </a:spcBef>
                <a:buFontTx/>
                <a:buNone/>
              </a:pPr>
              <a:t>17</a:t>
            </a:fld>
            <a:endParaRPr lang="en-US" altLang="en-US" sz="1400" dirty="0"/>
          </a:p>
        </p:txBody>
      </p:sp>
      <p:sp>
        <p:nvSpPr>
          <p:cNvPr id="19459" name="Rectangle 2">
            <a:extLst>
              <a:ext uri="{FF2B5EF4-FFF2-40B4-BE49-F238E27FC236}">
                <a16:creationId xmlns:a16="http://schemas.microsoft.com/office/drawing/2014/main" id="{3832BFE9-49A5-CF41-96FF-CBE1321B20B5}"/>
              </a:ext>
            </a:extLst>
          </p:cNvPr>
          <p:cNvSpPr>
            <a:spLocks noGrp="1" noChangeArrowheads="1"/>
          </p:cNvSpPr>
          <p:nvPr>
            <p:ph type="title"/>
          </p:nvPr>
        </p:nvSpPr>
        <p:spPr>
          <a:xfrm>
            <a:off x="762000" y="152400"/>
            <a:ext cx="7543800" cy="1143000"/>
          </a:xfrm>
        </p:spPr>
        <p:txBody>
          <a:bodyPr/>
          <a:lstStyle/>
          <a:p>
            <a:pPr eaLnBrk="1" hangingPunct="1"/>
            <a:r>
              <a:rPr lang="en-US" altLang="en-US" dirty="0">
                <a:ea typeface="ＭＳ Ｐゴシック" panose="020B0600070205080204" pitchFamily="34" charset="-128"/>
              </a:rPr>
              <a:t>Single Contiguous MM </a:t>
            </a:r>
            <a:r>
              <a:rPr lang="en-US" altLang="en-US" sz="1800" dirty="0">
                <a:ea typeface="ＭＳ Ｐゴシック" panose="020B0600070205080204" pitchFamily="34" charset="-128"/>
              </a:rPr>
              <a:t>(3 of 3)</a:t>
            </a:r>
          </a:p>
        </p:txBody>
      </p:sp>
      <p:sp>
        <p:nvSpPr>
          <p:cNvPr id="19460" name="Rectangle 7">
            <a:extLst>
              <a:ext uri="{FF2B5EF4-FFF2-40B4-BE49-F238E27FC236}">
                <a16:creationId xmlns:a16="http://schemas.microsoft.com/office/drawing/2014/main" id="{E10EC386-06ED-4A4A-B8EB-E89822C3634B}"/>
              </a:ext>
            </a:extLst>
          </p:cNvPr>
          <p:cNvSpPr>
            <a:spLocks noChangeArrowheads="1"/>
          </p:cNvSpPr>
          <p:nvPr/>
        </p:nvSpPr>
        <p:spPr bwMode="auto">
          <a:xfrm>
            <a:off x="5943600" y="2667000"/>
            <a:ext cx="2667000" cy="1600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If A is location 100, and</a:t>
            </a:r>
          </a:p>
          <a:p>
            <a:pPr>
              <a:spcBef>
                <a:spcPct val="0"/>
              </a:spcBef>
              <a:buFontTx/>
              <a:buNone/>
            </a:pPr>
            <a:r>
              <a:rPr lang="en-US" altLang="en-US" sz="1800" dirty="0"/>
              <a:t>the application program</a:t>
            </a:r>
          </a:p>
          <a:p>
            <a:pPr>
              <a:spcBef>
                <a:spcPct val="0"/>
              </a:spcBef>
              <a:buFontTx/>
              <a:buNone/>
            </a:pPr>
            <a:r>
              <a:rPr lang="en-US" altLang="en-US" sz="1800" dirty="0"/>
              <a:t>is Program 1, then</a:t>
            </a:r>
          </a:p>
          <a:p>
            <a:pPr>
              <a:spcBef>
                <a:spcPct val="0"/>
              </a:spcBef>
              <a:buFontTx/>
              <a:buNone/>
            </a:pPr>
            <a:r>
              <a:rPr lang="en-US" altLang="en-US" sz="1800" dirty="0"/>
              <a:t>sum is stored at location</a:t>
            </a:r>
          </a:p>
          <a:p>
            <a:pPr>
              <a:spcBef>
                <a:spcPct val="0"/>
              </a:spcBef>
              <a:buFontTx/>
              <a:buNone/>
            </a:pPr>
            <a:r>
              <a:rPr lang="en-US" altLang="en-US" sz="1800" dirty="0"/>
              <a:t>123.</a:t>
            </a:r>
          </a:p>
        </p:txBody>
      </p:sp>
      <p:pic>
        <p:nvPicPr>
          <p:cNvPr id="2" name="Picture 1" descr="A figure shows the segmentation of main memory into the operating system in the address &quot;A&quot; and application program in the address &quot;A plus L&quot; and text beside reads: Logical address L translates to Physical address A + 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20339"/>
            <a:ext cx="4015048" cy="3493522"/>
          </a:xfrm>
          <a:prstGeom prst="rect">
            <a:avLst/>
          </a:prstGeom>
        </p:spPr>
      </p:pic>
      <p:sp>
        <p:nvSpPr>
          <p:cNvPr id="3" name="Rectangle 2"/>
          <p:cNvSpPr/>
          <p:nvPr/>
        </p:nvSpPr>
        <p:spPr>
          <a:xfrm>
            <a:off x="940724" y="5300246"/>
            <a:ext cx="4572000" cy="338554"/>
          </a:xfrm>
          <a:prstGeom prst="rect">
            <a:avLst/>
          </a:prstGeom>
        </p:spPr>
        <p:txBody>
          <a:bodyPr>
            <a:spAutoFit/>
          </a:bodyPr>
          <a:lstStyle/>
          <a:p>
            <a:pPr algn="ctr"/>
            <a:r>
              <a:rPr lang="en-IN" sz="1600">
                <a:latin typeface="+mn-lt"/>
              </a:rPr>
              <a:t>Binding a logical address to a physical address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72397893-7947-D845-A30E-C1DF8803469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CC862AB-6616-8448-AD38-CE0E574B2037}" type="slidenum">
              <a:rPr lang="en-US" altLang="en-US" sz="1400"/>
              <a:pPr>
                <a:spcBef>
                  <a:spcPct val="0"/>
                </a:spcBef>
                <a:buFontTx/>
                <a:buNone/>
              </a:pPr>
              <a:t>18</a:t>
            </a:fld>
            <a:endParaRPr lang="en-US" altLang="en-US" sz="1400" dirty="0"/>
          </a:p>
        </p:txBody>
      </p:sp>
      <p:sp>
        <p:nvSpPr>
          <p:cNvPr id="20483" name="Rectangle 4">
            <a:extLst>
              <a:ext uri="{FF2B5EF4-FFF2-40B4-BE49-F238E27FC236}">
                <a16:creationId xmlns:a16="http://schemas.microsoft.com/office/drawing/2014/main" id="{46AC5700-10D1-BB43-A1C4-390823265290}"/>
              </a:ext>
            </a:extLst>
          </p:cNvPr>
          <p:cNvSpPr>
            <a:spLocks noGrp="1" noChangeArrowheads="1"/>
          </p:cNvSpPr>
          <p:nvPr>
            <p:ph type="title"/>
          </p:nvPr>
        </p:nvSpPr>
        <p:spPr>
          <a:xfrm>
            <a:off x="533400" y="152400"/>
            <a:ext cx="8077200" cy="1143000"/>
          </a:xfrm>
        </p:spPr>
        <p:txBody>
          <a:bodyPr/>
          <a:lstStyle/>
          <a:p>
            <a:pPr eaLnBrk="1" hangingPunct="1"/>
            <a:r>
              <a:rPr lang="en-US" altLang="en-US" dirty="0">
                <a:ea typeface="ＭＳ Ｐゴシック" panose="020B0600070205080204" pitchFamily="34" charset="-128"/>
              </a:rPr>
              <a:t>Partition Memory Management </a:t>
            </a:r>
            <a:r>
              <a:rPr lang="en-US" altLang="en-US" sz="1800" dirty="0">
                <a:ea typeface="ＭＳ Ｐゴシック" panose="020B0600070205080204" pitchFamily="34" charset="-128"/>
              </a:rPr>
              <a:t>(1 of 3)</a:t>
            </a:r>
          </a:p>
        </p:txBody>
      </p:sp>
      <p:sp>
        <p:nvSpPr>
          <p:cNvPr id="20484" name="Rectangle 5">
            <a:extLst>
              <a:ext uri="{FF2B5EF4-FFF2-40B4-BE49-F238E27FC236}">
                <a16:creationId xmlns:a16="http://schemas.microsoft.com/office/drawing/2014/main" id="{C912C5F0-FA35-EB40-A136-89A7DCCE8E51}"/>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800" dirty="0">
                <a:solidFill>
                  <a:srgbClr val="FF6600"/>
                </a:solidFill>
                <a:ea typeface="ＭＳ Ｐゴシック" panose="020B0600070205080204" pitchFamily="34" charset="-128"/>
              </a:rPr>
              <a:t>Single contiguous MM </a:t>
            </a:r>
            <a:r>
              <a:rPr lang="en-US" altLang="en-US" sz="2800" dirty="0">
                <a:ea typeface="ＭＳ Ｐゴシック" panose="020B0600070205080204" pitchFamily="34" charset="-128"/>
              </a:rPr>
              <a:t>has only the OS and one other program in memory at one time</a:t>
            </a:r>
          </a:p>
          <a:p>
            <a:pPr marL="0" indent="0" eaLnBrk="1" hangingPunct="1">
              <a:lnSpc>
                <a:spcPct val="90000"/>
              </a:lnSpc>
              <a:buFontTx/>
              <a:buNone/>
            </a:pPr>
            <a:r>
              <a:rPr lang="en-US" altLang="en-US" sz="2800" dirty="0">
                <a:solidFill>
                  <a:srgbClr val="FF6600"/>
                </a:solidFill>
                <a:ea typeface="ＭＳ Ｐゴシック" panose="020B0600070205080204" pitchFamily="34" charset="-128"/>
              </a:rPr>
              <a:t>Partition MM </a:t>
            </a:r>
            <a:r>
              <a:rPr lang="en-US" altLang="en-US" sz="2800" dirty="0">
                <a:ea typeface="ＭＳ Ｐゴシック" panose="020B0600070205080204" pitchFamily="34" charset="-128"/>
              </a:rPr>
              <a:t>has the OS and any number of other programs in memory at one time</a:t>
            </a:r>
          </a:p>
          <a:p>
            <a:pPr marL="0" indent="0" eaLnBrk="1" hangingPunct="1">
              <a:lnSpc>
                <a:spcPct val="90000"/>
              </a:lnSpc>
              <a:buFontTx/>
              <a:buNone/>
            </a:pPr>
            <a:r>
              <a:rPr lang="en-US" altLang="en-US" sz="2800" dirty="0">
                <a:ea typeface="ＭＳ Ｐゴシック" panose="020B0600070205080204" pitchFamily="34" charset="-128"/>
              </a:rPr>
              <a:t>There are two schemes for dividing up memory for programs:</a:t>
            </a:r>
          </a:p>
          <a:p>
            <a:pPr lvl="1" eaLnBrk="1" hangingPunct="1">
              <a:lnSpc>
                <a:spcPct val="90000"/>
              </a:lnSpc>
            </a:pPr>
            <a:r>
              <a:rPr lang="en-US" altLang="en-US" sz="2400" b="1" dirty="0">
                <a:solidFill>
                  <a:srgbClr val="FF6600"/>
                </a:solidFill>
                <a:ea typeface="ＭＳ Ｐゴシック" panose="020B0600070205080204" pitchFamily="34" charset="-128"/>
              </a:rPr>
              <a:t>Fixed partitions </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Main memory is divided into a fixed number of partitions into which programs can be loaded</a:t>
            </a:r>
          </a:p>
          <a:p>
            <a:pPr lvl="1" eaLnBrk="1" hangingPunct="1">
              <a:lnSpc>
                <a:spcPct val="90000"/>
              </a:lnSpc>
            </a:pPr>
            <a:r>
              <a:rPr lang="en-US" altLang="en-US" sz="2400" b="1" dirty="0">
                <a:solidFill>
                  <a:srgbClr val="FF6600"/>
                </a:solidFill>
                <a:ea typeface="ＭＳ Ｐゴシック" panose="020B0600070205080204" pitchFamily="34" charset="-128"/>
              </a:rPr>
              <a:t>Dynamic partitions </a:t>
            </a:r>
            <a:r>
              <a:rPr lang="en-US" altLang="en-US" sz="2400" dirty="0">
                <a:solidFill>
                  <a:srgbClr val="FF6600"/>
                </a:solidFill>
                <a:ea typeface="ＭＳ Ｐゴシック" panose="020B0600070205080204" pitchFamily="34" charset="-128"/>
              </a:rPr>
              <a:t> </a:t>
            </a:r>
            <a:r>
              <a:rPr lang="en-US" altLang="en-US" sz="2400" dirty="0">
                <a:ea typeface="ＭＳ Ｐゴシック" panose="020B0600070205080204" pitchFamily="34" charset="-128"/>
              </a:rPr>
              <a:t>Partitions are created as needed to fit the programs waiting to be loaded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6EEF382A-A35E-054C-BAC6-F8F911A73A75}"/>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2782EE3-2D6D-C947-AB0C-07A06289A794}" type="slidenum">
              <a:rPr lang="en-US" altLang="en-US" sz="1400"/>
              <a:pPr>
                <a:spcBef>
                  <a:spcPct val="0"/>
                </a:spcBef>
                <a:buFontTx/>
                <a:buNone/>
              </a:pPr>
              <a:t>19</a:t>
            </a:fld>
            <a:endParaRPr lang="en-US" altLang="en-US" sz="1400" dirty="0"/>
          </a:p>
        </p:txBody>
      </p:sp>
      <p:sp>
        <p:nvSpPr>
          <p:cNvPr id="21507" name="Rectangle 2">
            <a:extLst>
              <a:ext uri="{FF2B5EF4-FFF2-40B4-BE49-F238E27FC236}">
                <a16:creationId xmlns:a16="http://schemas.microsoft.com/office/drawing/2014/main" id="{9EDD357D-BF2A-C44A-8D2D-F2B9D888121F}"/>
              </a:ext>
            </a:extLst>
          </p:cNvPr>
          <p:cNvSpPr>
            <a:spLocks noGrp="1" noChangeArrowheads="1"/>
          </p:cNvSpPr>
          <p:nvPr>
            <p:ph type="title"/>
          </p:nvPr>
        </p:nvSpPr>
        <p:spPr>
          <a:xfrm>
            <a:off x="609600" y="152400"/>
            <a:ext cx="8001000" cy="1143000"/>
          </a:xfrm>
        </p:spPr>
        <p:txBody>
          <a:bodyPr/>
          <a:lstStyle/>
          <a:p>
            <a:pPr eaLnBrk="1" hangingPunct="1"/>
            <a:r>
              <a:rPr lang="en-US" altLang="en-US" dirty="0">
                <a:ea typeface="ＭＳ Ｐゴシック" panose="020B0600070205080204" pitchFamily="34" charset="-128"/>
              </a:rPr>
              <a:t>Partition Memory Management </a:t>
            </a:r>
            <a:r>
              <a:rPr lang="en-US" altLang="en-US" sz="1800" dirty="0">
                <a:ea typeface="ＭＳ Ｐゴシック" panose="020B0600070205080204" pitchFamily="34" charset="-128"/>
              </a:rPr>
              <a:t>(2 of 3)</a:t>
            </a:r>
          </a:p>
        </p:txBody>
      </p:sp>
      <p:sp>
        <p:nvSpPr>
          <p:cNvPr id="21508" name="Rectangle 3">
            <a:extLst>
              <a:ext uri="{FF2B5EF4-FFF2-40B4-BE49-F238E27FC236}">
                <a16:creationId xmlns:a16="http://schemas.microsoft.com/office/drawing/2014/main" id="{F91ECDA5-7DB5-A847-81E3-8227E7FC12F6}"/>
              </a:ext>
            </a:extLst>
          </p:cNvPr>
          <p:cNvSpPr>
            <a:spLocks noGrp="1" noChangeArrowheads="1"/>
          </p:cNvSpPr>
          <p:nvPr>
            <p:ph type="body" idx="1"/>
          </p:nvPr>
        </p:nvSpPr>
        <p:spPr>
          <a:xfrm>
            <a:off x="609600" y="1371600"/>
            <a:ext cx="8305800" cy="4038600"/>
          </a:xfrm>
        </p:spPr>
        <p:txBody>
          <a:bodyPr/>
          <a:lstStyle/>
          <a:p>
            <a:pPr marL="0" indent="0" eaLnBrk="1" hangingPunct="1">
              <a:lnSpc>
                <a:spcPct val="90000"/>
              </a:lnSpc>
              <a:buFontTx/>
              <a:buNone/>
            </a:pPr>
            <a:r>
              <a:rPr lang="en-US" altLang="en-US" sz="2800" dirty="0">
                <a:ea typeface="ＭＳ Ｐゴシック" panose="020B0600070205080204" pitchFamily="34" charset="-128"/>
              </a:rPr>
              <a:t>Memory is divided into a set of partitions, some empty and some allocated to programs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Base Register </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register that holds the beginning address of the current partition (the one that is running)</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Bounds Register </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register that holds the length of the current partition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B680F1A9-7C86-C048-AE07-4F363637AAB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0367F3-7B25-2F4B-97C9-5B38D1A59DAC}" type="slidenum">
              <a:rPr lang="en-US" altLang="en-US" sz="1400"/>
              <a:pPr>
                <a:spcBef>
                  <a:spcPct val="0"/>
                </a:spcBef>
                <a:buFontTx/>
                <a:buNone/>
              </a:pPr>
              <a:t>2</a:t>
            </a:fld>
            <a:endParaRPr lang="en-US" altLang="en-US" sz="1400" dirty="0"/>
          </a:p>
        </p:txBody>
      </p:sp>
      <p:sp>
        <p:nvSpPr>
          <p:cNvPr id="4099" name="Rectangle 4">
            <a:extLst>
              <a:ext uri="{FF2B5EF4-FFF2-40B4-BE49-F238E27FC236}">
                <a16:creationId xmlns:a16="http://schemas.microsoft.com/office/drawing/2014/main" id="{88936A99-AAF3-F046-8509-4FCD91F160C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Chapter Goals </a:t>
            </a:r>
            <a:r>
              <a:rPr lang="en-US" altLang="en-US" sz="1800" dirty="0">
                <a:ea typeface="ＭＳ Ｐゴシック" panose="020B0600070205080204" pitchFamily="34" charset="-128"/>
              </a:rPr>
              <a:t>(1 of 2)</a:t>
            </a:r>
          </a:p>
        </p:txBody>
      </p:sp>
      <p:sp>
        <p:nvSpPr>
          <p:cNvPr id="4100" name="Rectangle 5">
            <a:extLst>
              <a:ext uri="{FF2B5EF4-FFF2-40B4-BE49-F238E27FC236}">
                <a16:creationId xmlns:a16="http://schemas.microsoft.com/office/drawing/2014/main" id="{7FD7DED1-6770-7D44-AD0C-FE2D077A1BF3}"/>
              </a:ext>
            </a:extLst>
          </p:cNvPr>
          <p:cNvSpPr>
            <a:spLocks noGrp="1" noChangeArrowheads="1"/>
          </p:cNvSpPr>
          <p:nvPr>
            <p:ph type="body" idx="1"/>
          </p:nvPr>
        </p:nvSpPr>
        <p:spPr>
          <a:xfrm>
            <a:off x="457200" y="1295400"/>
            <a:ext cx="8229600" cy="4572000"/>
          </a:xfrm>
        </p:spPr>
        <p:txBody>
          <a:bodyPr/>
          <a:lstStyle/>
          <a:p>
            <a:pPr eaLnBrk="1" hangingPunct="1">
              <a:lnSpc>
                <a:spcPct val="90000"/>
              </a:lnSpc>
            </a:pPr>
            <a:r>
              <a:rPr lang="en-US" altLang="en-US" sz="2800" dirty="0">
                <a:ea typeface="ＭＳ Ｐゴシック" panose="020B0600070205080204" pitchFamily="34" charset="-128"/>
              </a:rPr>
              <a:t>Describe the two main </a:t>
            </a:r>
            <a:r>
              <a:rPr lang="en-US" altLang="en-US" sz="2800" dirty="0">
                <a:solidFill>
                  <a:srgbClr val="FF6600"/>
                </a:solidFill>
                <a:ea typeface="ＭＳ Ｐゴシック" panose="020B0600070205080204" pitchFamily="34" charset="-128"/>
              </a:rPr>
              <a:t>responsibilities </a:t>
            </a:r>
            <a:r>
              <a:rPr lang="en-US" altLang="en-US" sz="2800" dirty="0">
                <a:ea typeface="ＭＳ Ｐゴシック" panose="020B0600070205080204" pitchFamily="34" charset="-128"/>
              </a:rPr>
              <a:t>of an operating system</a:t>
            </a:r>
          </a:p>
          <a:p>
            <a:pPr eaLnBrk="1" hangingPunct="1">
              <a:lnSpc>
                <a:spcPct val="90000"/>
              </a:lnSpc>
            </a:pPr>
            <a:r>
              <a:rPr lang="en-US" altLang="en-US" sz="2800" dirty="0">
                <a:ea typeface="ＭＳ Ｐゴシック" panose="020B0600070205080204" pitchFamily="34" charset="-128"/>
              </a:rPr>
              <a:t>Define </a:t>
            </a:r>
            <a:r>
              <a:rPr lang="en-US" altLang="en-US" sz="2800" dirty="0">
                <a:solidFill>
                  <a:srgbClr val="FF6600"/>
                </a:solidFill>
                <a:ea typeface="ＭＳ Ｐゴシック" panose="020B0600070205080204" pitchFamily="34" charset="-128"/>
              </a:rPr>
              <a:t>memory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process </a:t>
            </a:r>
            <a:r>
              <a:rPr lang="en-US" altLang="en-US" sz="2800" dirty="0">
                <a:ea typeface="ＭＳ Ｐゴシック" panose="020B0600070205080204" pitchFamily="34" charset="-128"/>
              </a:rPr>
              <a:t>management</a:t>
            </a:r>
          </a:p>
          <a:p>
            <a:pPr eaLnBrk="1" hangingPunct="1">
              <a:lnSpc>
                <a:spcPct val="90000"/>
              </a:lnSpc>
            </a:pPr>
            <a:r>
              <a:rPr lang="en-US" altLang="en-US" sz="2800" dirty="0">
                <a:ea typeface="ＭＳ Ｐゴシック" panose="020B0600070205080204" pitchFamily="34" charset="-128"/>
              </a:rPr>
              <a:t>Explain how </a:t>
            </a:r>
            <a:r>
              <a:rPr lang="en-US" altLang="en-US" sz="2800" dirty="0">
                <a:solidFill>
                  <a:srgbClr val="FF6600"/>
                </a:solidFill>
                <a:ea typeface="ＭＳ Ｐゴシック" panose="020B0600070205080204" pitchFamily="34" charset="-128"/>
              </a:rPr>
              <a:t>timesharing </a:t>
            </a:r>
            <a:r>
              <a:rPr lang="en-US" altLang="en-US" sz="2800" dirty="0">
                <a:ea typeface="ＭＳ Ｐゴシック" panose="020B0600070205080204" pitchFamily="34" charset="-128"/>
              </a:rPr>
              <a:t>creates the virtual machine illusion</a:t>
            </a:r>
          </a:p>
          <a:p>
            <a:pPr eaLnBrk="1" hangingPunct="1">
              <a:lnSpc>
                <a:spcPct val="90000"/>
              </a:lnSpc>
            </a:pPr>
            <a:r>
              <a:rPr lang="en-US" altLang="en-US" sz="2800" dirty="0">
                <a:ea typeface="ＭＳ Ｐゴシック" panose="020B0600070205080204" pitchFamily="34" charset="-128"/>
              </a:rPr>
              <a:t>Explain the relationship between </a:t>
            </a:r>
            <a:r>
              <a:rPr lang="en-US" altLang="en-US" sz="2800" dirty="0">
                <a:solidFill>
                  <a:srgbClr val="FF6600"/>
                </a:solidFill>
                <a:ea typeface="ＭＳ Ｐゴシック" panose="020B0600070205080204" pitchFamily="34" charset="-128"/>
              </a:rPr>
              <a:t>logical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physical </a:t>
            </a:r>
            <a:r>
              <a:rPr lang="en-US" altLang="en-US" sz="2800" dirty="0">
                <a:ea typeface="ＭＳ Ｐゴシック" panose="020B0600070205080204" pitchFamily="34" charset="-128"/>
              </a:rPr>
              <a:t>addresses</a:t>
            </a:r>
          </a:p>
          <a:p>
            <a:pPr eaLnBrk="1" hangingPunct="1">
              <a:lnSpc>
                <a:spcPct val="90000"/>
              </a:lnSpc>
            </a:pPr>
            <a:r>
              <a:rPr lang="en-US" altLang="en-US" sz="2800" dirty="0">
                <a:ea typeface="ＭＳ Ｐゴシック" panose="020B0600070205080204" pitchFamily="34" charset="-128"/>
              </a:rPr>
              <a:t>Compare and contrast </a:t>
            </a:r>
            <a:r>
              <a:rPr lang="en-US" altLang="en-US" sz="2800" dirty="0">
                <a:solidFill>
                  <a:srgbClr val="FF6600"/>
                </a:solidFill>
                <a:ea typeface="ＭＳ Ｐゴシック" panose="020B0600070205080204" pitchFamily="34" charset="-128"/>
              </a:rPr>
              <a:t>memory</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management</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48463F3D-9132-354A-90C5-392EA268647A}"/>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46BD2DD-2855-F442-AC72-E0DA8C53FBB6}" type="slidenum">
              <a:rPr lang="en-US" altLang="en-US" sz="1400"/>
              <a:pPr>
                <a:spcBef>
                  <a:spcPct val="0"/>
                </a:spcBef>
                <a:buFontTx/>
                <a:buNone/>
              </a:pPr>
              <a:t>20</a:t>
            </a:fld>
            <a:endParaRPr lang="en-US" altLang="en-US" sz="1400" dirty="0"/>
          </a:p>
        </p:txBody>
      </p:sp>
      <p:sp>
        <p:nvSpPr>
          <p:cNvPr id="22531" name="Rectangle 2">
            <a:extLst>
              <a:ext uri="{FF2B5EF4-FFF2-40B4-BE49-F238E27FC236}">
                <a16:creationId xmlns:a16="http://schemas.microsoft.com/office/drawing/2014/main" id="{8B9B2FA9-931C-A345-A465-013502BCD431}"/>
              </a:ext>
            </a:extLst>
          </p:cNvPr>
          <p:cNvSpPr>
            <a:spLocks noGrp="1" noChangeArrowheads="1"/>
          </p:cNvSpPr>
          <p:nvPr>
            <p:ph type="title"/>
          </p:nvPr>
        </p:nvSpPr>
        <p:spPr>
          <a:xfrm>
            <a:off x="609600" y="152400"/>
            <a:ext cx="8001000" cy="1143000"/>
          </a:xfrm>
        </p:spPr>
        <p:txBody>
          <a:bodyPr/>
          <a:lstStyle/>
          <a:p>
            <a:pPr eaLnBrk="1" hangingPunct="1"/>
            <a:r>
              <a:rPr lang="en-US" altLang="en-US" dirty="0">
                <a:ea typeface="ＭＳ Ｐゴシック" panose="020B0600070205080204" pitchFamily="34" charset="-128"/>
              </a:rPr>
              <a:t>Partition Memory Management </a:t>
            </a:r>
            <a:r>
              <a:rPr lang="en-US" altLang="en-US" sz="1800" dirty="0">
                <a:ea typeface="ＭＳ Ｐゴシック" panose="020B0600070205080204" pitchFamily="34" charset="-128"/>
              </a:rPr>
              <a:t>(3 of 3)</a:t>
            </a:r>
          </a:p>
        </p:txBody>
      </p:sp>
      <p:sp>
        <p:nvSpPr>
          <p:cNvPr id="22532" name="AutoShape 7">
            <a:extLst>
              <a:ext uri="{FF2B5EF4-FFF2-40B4-BE49-F238E27FC236}">
                <a16:creationId xmlns:a16="http://schemas.microsoft.com/office/drawing/2014/main" id="{B0B01EB9-F311-8642-A936-FDB0F25FB7C8}"/>
              </a:ext>
            </a:extLst>
          </p:cNvPr>
          <p:cNvSpPr>
            <a:spLocks noChangeArrowheads="1"/>
          </p:cNvSpPr>
          <p:nvPr/>
        </p:nvSpPr>
        <p:spPr bwMode="auto">
          <a:xfrm>
            <a:off x="5334000" y="3886200"/>
            <a:ext cx="1600200" cy="762000"/>
          </a:xfrm>
          <a:prstGeom prst="leftArrow">
            <a:avLst>
              <a:gd name="adj1" fmla="val 50000"/>
              <a:gd name="adj2" fmla="val 52500"/>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i="1" dirty="0"/>
              <a:t>Why check?</a:t>
            </a:r>
          </a:p>
        </p:txBody>
      </p:sp>
      <p:pic>
        <p:nvPicPr>
          <p:cNvPr id="3" name="Picture 2" descr="The memory management from top to bottom reads: Operating system, Process 1, Empty, Process 2 (with an address 'A'), Process 3 (with an address 'A plus L'), and Empty. The condition to be checked is whether &quot;L is lesser than length? Yes&quot; where the addresses (A) are stored in the base register and Length is stored in the bounds regist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447800"/>
            <a:ext cx="3413206" cy="4245982"/>
          </a:xfrm>
          <a:prstGeom prst="rect">
            <a:avLst/>
          </a:prstGeom>
        </p:spPr>
      </p:pic>
      <p:sp>
        <p:nvSpPr>
          <p:cNvPr id="2" name="Rectangle 1"/>
          <p:cNvSpPr/>
          <p:nvPr/>
        </p:nvSpPr>
        <p:spPr>
          <a:xfrm>
            <a:off x="525503" y="5797130"/>
            <a:ext cx="4953000" cy="338554"/>
          </a:xfrm>
          <a:prstGeom prst="rect">
            <a:avLst/>
          </a:prstGeom>
        </p:spPr>
        <p:txBody>
          <a:bodyPr wrap="square">
            <a:spAutoFit/>
          </a:bodyPr>
          <a:lstStyle/>
          <a:p>
            <a:pPr algn="ctr"/>
            <a:r>
              <a:rPr lang="en-IN" sz="1600">
                <a:latin typeface="+mn-lt"/>
              </a:rPr>
              <a:t>Address resolution in partition memory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3AA8A014-8780-D544-99EF-4111386FE75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260740D-A1C0-4A45-BC3E-EA7899E1E7F9}" type="slidenum">
              <a:rPr lang="en-US" altLang="en-US" sz="1400"/>
              <a:pPr>
                <a:spcBef>
                  <a:spcPct val="0"/>
                </a:spcBef>
                <a:buFontTx/>
                <a:buNone/>
              </a:pPr>
              <a:t>21</a:t>
            </a:fld>
            <a:endParaRPr lang="en-US" altLang="en-US" sz="1400" dirty="0"/>
          </a:p>
        </p:txBody>
      </p:sp>
      <p:sp>
        <p:nvSpPr>
          <p:cNvPr id="23555" name="Rectangle 4">
            <a:extLst>
              <a:ext uri="{FF2B5EF4-FFF2-40B4-BE49-F238E27FC236}">
                <a16:creationId xmlns:a16="http://schemas.microsoft.com/office/drawing/2014/main" id="{B34FD9EE-B961-5F44-A91B-31D76512913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Partition Selection Algorithms </a:t>
            </a:r>
            <a:br>
              <a:rPr lang="en-US" altLang="en-US" dirty="0">
                <a:ea typeface="ＭＳ Ｐゴシック" panose="020B0600070205080204" pitchFamily="34" charset="-128"/>
              </a:rPr>
            </a:br>
            <a:r>
              <a:rPr lang="en-US" altLang="en-US" sz="1800" dirty="0">
                <a:ea typeface="ＭＳ Ｐゴシック" panose="020B0600070205080204" pitchFamily="34" charset="-128"/>
              </a:rPr>
              <a:t>(1 of 2)</a:t>
            </a:r>
          </a:p>
        </p:txBody>
      </p:sp>
      <p:sp>
        <p:nvSpPr>
          <p:cNvPr id="23556" name="Rectangle 5">
            <a:extLst>
              <a:ext uri="{FF2B5EF4-FFF2-40B4-BE49-F238E27FC236}">
                <a16:creationId xmlns:a16="http://schemas.microsoft.com/office/drawing/2014/main" id="{2ED0AFDE-D369-3E44-ACBF-7152B0D77751}"/>
              </a:ext>
            </a:extLst>
          </p:cNvPr>
          <p:cNvSpPr>
            <a:spLocks noGrp="1" noChangeArrowheads="1"/>
          </p:cNvSpPr>
          <p:nvPr>
            <p:ph type="body" idx="1"/>
          </p:nvPr>
        </p:nvSpPr>
        <p:spPr>
          <a:xfrm>
            <a:off x="457200" y="1295400"/>
            <a:ext cx="8229600" cy="4572000"/>
          </a:xfrm>
        </p:spPr>
        <p:txBody>
          <a:bodyPr/>
          <a:lstStyle/>
          <a:p>
            <a:pPr eaLnBrk="1" hangingPunct="1">
              <a:lnSpc>
                <a:spcPct val="90000"/>
              </a:lnSpc>
              <a:buFontTx/>
              <a:buNone/>
            </a:pPr>
            <a:r>
              <a:rPr lang="en-US" altLang="en-US" sz="2800" i="1" dirty="0">
                <a:ea typeface="ＭＳ Ｐゴシック" panose="020B0600070205080204" pitchFamily="34" charset="-128"/>
              </a:rPr>
              <a:t>Which partition should we allocate to a new program?</a:t>
            </a:r>
            <a:endParaRPr lang="en-US" altLang="en-US" sz="2800" b="1" dirty="0">
              <a:ea typeface="ＭＳ Ｐゴシック" panose="020B0600070205080204" pitchFamily="34" charset="-128"/>
            </a:endParaRPr>
          </a:p>
          <a:p>
            <a:pPr eaLnBrk="1" hangingPunct="1">
              <a:lnSpc>
                <a:spcPct val="80000"/>
              </a:lnSpc>
            </a:pPr>
            <a:r>
              <a:rPr lang="en-US" altLang="en-US" sz="2800" b="1" dirty="0">
                <a:solidFill>
                  <a:srgbClr val="FF6600"/>
                </a:solidFill>
                <a:ea typeface="ＭＳ Ｐゴシック" panose="020B0600070205080204" pitchFamily="34" charset="-128"/>
              </a:rPr>
              <a:t>First fit</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Allocate program to the first partition big enough to hold it</a:t>
            </a:r>
          </a:p>
          <a:p>
            <a:pPr eaLnBrk="1" hangingPunct="1">
              <a:lnSpc>
                <a:spcPct val="80000"/>
              </a:lnSpc>
            </a:pPr>
            <a:r>
              <a:rPr lang="en-US" altLang="en-US" sz="2800" b="1" dirty="0">
                <a:solidFill>
                  <a:srgbClr val="FF6600"/>
                </a:solidFill>
                <a:ea typeface="ＭＳ Ｐゴシック" panose="020B0600070205080204" pitchFamily="34" charset="-128"/>
              </a:rPr>
              <a:t>Best fit</a:t>
            </a:r>
            <a:r>
              <a:rPr lang="en-US" altLang="en-US" sz="2800" i="1"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Allocated program to the smallest partition big enough to hold it</a:t>
            </a:r>
            <a:endParaRPr lang="en-US" altLang="en-US" dirty="0">
              <a:ea typeface="ＭＳ Ｐゴシック" panose="020B0600070205080204" pitchFamily="34" charset="-128"/>
            </a:endParaRPr>
          </a:p>
          <a:p>
            <a:pPr eaLnBrk="1" hangingPunct="1">
              <a:lnSpc>
                <a:spcPct val="80000"/>
              </a:lnSpc>
            </a:pPr>
            <a:r>
              <a:rPr lang="en-US" altLang="en-US" sz="2800" b="1" dirty="0">
                <a:solidFill>
                  <a:srgbClr val="FF6600"/>
                </a:solidFill>
                <a:ea typeface="ＭＳ Ｐゴシック" panose="020B0600070205080204" pitchFamily="34" charset="-128"/>
              </a:rPr>
              <a:t>Worst fit</a:t>
            </a:r>
            <a:r>
              <a:rPr lang="en-US" altLang="en-US" sz="2800" i="1"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Allocate program to the largest partition big enough to hold it</a:t>
            </a:r>
          </a:p>
        </p:txBody>
      </p:sp>
      <p:sp>
        <p:nvSpPr>
          <p:cNvPr id="23557" name="Rectangle 6">
            <a:extLst>
              <a:ext uri="{FF2B5EF4-FFF2-40B4-BE49-F238E27FC236}">
                <a16:creationId xmlns:a16="http://schemas.microsoft.com/office/drawing/2014/main" id="{B8B4A6E9-F3CE-AC4F-BF8F-57230676DE44}"/>
              </a:ext>
            </a:extLst>
          </p:cNvPr>
          <p:cNvSpPr>
            <a:spLocks noChangeArrowheads="1"/>
          </p:cNvSpPr>
          <p:nvPr/>
        </p:nvSpPr>
        <p:spPr bwMode="auto">
          <a:xfrm>
            <a:off x="2971800" y="5334000"/>
            <a:ext cx="5181600" cy="6096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Can you give a rationale for each?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319D3EED-7197-0F46-88FE-86B9366C15F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2DA0F7D-068C-0B49-82C4-0DCFFA7D4626}" type="slidenum">
              <a:rPr lang="en-US" altLang="en-US" sz="1400"/>
              <a:pPr>
                <a:spcBef>
                  <a:spcPct val="0"/>
                </a:spcBef>
                <a:buFontTx/>
                <a:buNone/>
              </a:pPr>
              <a:t>22</a:t>
            </a:fld>
            <a:endParaRPr lang="en-US" altLang="en-US" sz="1400" dirty="0"/>
          </a:p>
        </p:txBody>
      </p:sp>
      <p:sp>
        <p:nvSpPr>
          <p:cNvPr id="24579" name="Rectangle 2">
            <a:extLst>
              <a:ext uri="{FF2B5EF4-FFF2-40B4-BE49-F238E27FC236}">
                <a16:creationId xmlns:a16="http://schemas.microsoft.com/office/drawing/2014/main" id="{24C93D92-96EF-E94B-B768-8F9E6AEFCE4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Partition Selection Algorithms </a:t>
            </a:r>
            <a:br>
              <a:rPr lang="en-US" altLang="en-US" dirty="0">
                <a:ea typeface="ＭＳ Ｐゴシック" panose="020B0600070205080204" pitchFamily="34" charset="-128"/>
              </a:rPr>
            </a:br>
            <a:r>
              <a:rPr lang="en-US" altLang="en-US" sz="1800" dirty="0">
                <a:ea typeface="ＭＳ Ｐゴシック" panose="020B0600070205080204" pitchFamily="34" charset="-128"/>
              </a:rPr>
              <a:t>(2 of 2)</a:t>
            </a:r>
          </a:p>
        </p:txBody>
      </p:sp>
      <p:sp>
        <p:nvSpPr>
          <p:cNvPr id="24580" name="Rectangle 4">
            <a:extLst>
              <a:ext uri="{FF2B5EF4-FFF2-40B4-BE49-F238E27FC236}">
                <a16:creationId xmlns:a16="http://schemas.microsoft.com/office/drawing/2014/main" id="{C966E957-9A28-024C-8567-80F12A721083}"/>
              </a:ext>
            </a:extLst>
          </p:cNvPr>
          <p:cNvSpPr>
            <a:spLocks noChangeArrowheads="1"/>
          </p:cNvSpPr>
          <p:nvPr/>
        </p:nvSpPr>
        <p:spPr bwMode="auto">
          <a:xfrm>
            <a:off x="1219200" y="1981200"/>
            <a:ext cx="1447800" cy="4038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A: 1000</a:t>
            </a:r>
          </a:p>
          <a:p>
            <a:pPr>
              <a:spcBef>
                <a:spcPct val="0"/>
              </a:spcBef>
              <a:buFontTx/>
              <a:buNone/>
            </a:pPr>
            <a:endParaRPr lang="en-US" altLang="en-US" sz="2000" dirty="0"/>
          </a:p>
          <a:p>
            <a:pPr>
              <a:spcBef>
                <a:spcPct val="0"/>
              </a:spcBef>
              <a:buFontTx/>
              <a:buNone/>
            </a:pPr>
            <a:r>
              <a:rPr lang="en-US" altLang="en-US" sz="2000" dirty="0"/>
              <a:t>B: 700</a:t>
            </a:r>
          </a:p>
          <a:p>
            <a:pPr>
              <a:spcBef>
                <a:spcPct val="0"/>
              </a:spcBef>
              <a:buFontTx/>
              <a:buNone/>
            </a:pPr>
            <a:endParaRPr lang="en-US" altLang="en-US" sz="2000" dirty="0"/>
          </a:p>
          <a:p>
            <a:pPr>
              <a:spcBef>
                <a:spcPct val="0"/>
              </a:spcBef>
              <a:buFontTx/>
              <a:buNone/>
            </a:pPr>
            <a:endParaRPr lang="en-US" altLang="en-US" sz="2000" dirty="0"/>
          </a:p>
          <a:p>
            <a:pPr>
              <a:spcBef>
                <a:spcPct val="0"/>
              </a:spcBef>
              <a:buFontTx/>
              <a:buNone/>
            </a:pPr>
            <a:r>
              <a:rPr lang="en-US" altLang="en-US" sz="2000" dirty="0"/>
              <a:t>C: 750</a:t>
            </a:r>
          </a:p>
          <a:p>
            <a:pPr>
              <a:spcBef>
                <a:spcPct val="0"/>
              </a:spcBef>
              <a:buFontTx/>
              <a:buNone/>
            </a:pPr>
            <a:endParaRPr lang="en-US" altLang="en-US" sz="2000" dirty="0"/>
          </a:p>
          <a:p>
            <a:pPr>
              <a:spcBef>
                <a:spcPct val="0"/>
              </a:spcBef>
              <a:buFontTx/>
              <a:buNone/>
            </a:pPr>
            <a:endParaRPr lang="en-US" altLang="en-US" sz="2000" dirty="0"/>
          </a:p>
          <a:p>
            <a:pPr>
              <a:spcBef>
                <a:spcPct val="0"/>
              </a:spcBef>
              <a:buFontTx/>
              <a:buNone/>
            </a:pPr>
            <a:r>
              <a:rPr lang="en-US" altLang="en-US" sz="2000" dirty="0"/>
              <a:t>D: 1500</a:t>
            </a:r>
          </a:p>
          <a:p>
            <a:pPr>
              <a:spcBef>
                <a:spcPct val="0"/>
              </a:spcBef>
              <a:buFontTx/>
              <a:buNone/>
            </a:pPr>
            <a:endParaRPr lang="en-US" altLang="en-US" sz="2000" dirty="0"/>
          </a:p>
          <a:p>
            <a:pPr>
              <a:spcBef>
                <a:spcPct val="0"/>
              </a:spcBef>
              <a:buFontTx/>
              <a:buNone/>
            </a:pPr>
            <a:r>
              <a:rPr lang="en-US" altLang="en-US" sz="2000" dirty="0"/>
              <a:t>E: 300</a:t>
            </a:r>
          </a:p>
          <a:p>
            <a:pPr>
              <a:spcBef>
                <a:spcPct val="0"/>
              </a:spcBef>
              <a:buFontTx/>
              <a:buNone/>
            </a:pPr>
            <a:endParaRPr lang="en-US" altLang="en-US" sz="2000" dirty="0"/>
          </a:p>
          <a:p>
            <a:pPr>
              <a:spcBef>
                <a:spcPct val="0"/>
              </a:spcBef>
              <a:buFontTx/>
              <a:buNone/>
            </a:pPr>
            <a:r>
              <a:rPr lang="en-US" altLang="en-US" sz="2000" dirty="0"/>
              <a:t>F: 350</a:t>
            </a:r>
          </a:p>
        </p:txBody>
      </p:sp>
      <p:sp>
        <p:nvSpPr>
          <p:cNvPr id="24581" name="Line 5">
            <a:extLst>
              <a:ext uri="{FF2B5EF4-FFF2-40B4-BE49-F238E27FC236}">
                <a16:creationId xmlns:a16="http://schemas.microsoft.com/office/drawing/2014/main" id="{EAF488DB-86A4-E14C-85AD-2E83555EF954}"/>
              </a:ext>
            </a:extLst>
          </p:cNvPr>
          <p:cNvSpPr>
            <a:spLocks noChangeShapeType="1"/>
          </p:cNvSpPr>
          <p:nvPr/>
        </p:nvSpPr>
        <p:spPr bwMode="auto">
          <a:xfrm>
            <a:off x="1219200" y="2590800"/>
            <a:ext cx="144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4582" name="Line 7">
            <a:extLst>
              <a:ext uri="{FF2B5EF4-FFF2-40B4-BE49-F238E27FC236}">
                <a16:creationId xmlns:a16="http://schemas.microsoft.com/office/drawing/2014/main" id="{A6754791-7AF6-5743-B5B1-ADE3C61A009F}"/>
              </a:ext>
            </a:extLst>
          </p:cNvPr>
          <p:cNvSpPr>
            <a:spLocks noChangeShapeType="1"/>
          </p:cNvSpPr>
          <p:nvPr/>
        </p:nvSpPr>
        <p:spPr bwMode="auto">
          <a:xfrm>
            <a:off x="1219200" y="3276600"/>
            <a:ext cx="144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4583" name="Line 8">
            <a:extLst>
              <a:ext uri="{FF2B5EF4-FFF2-40B4-BE49-F238E27FC236}">
                <a16:creationId xmlns:a16="http://schemas.microsoft.com/office/drawing/2014/main" id="{617049D3-C002-8E48-85D7-E5008B284694}"/>
              </a:ext>
            </a:extLst>
          </p:cNvPr>
          <p:cNvSpPr>
            <a:spLocks noChangeShapeType="1"/>
          </p:cNvSpPr>
          <p:nvPr/>
        </p:nvSpPr>
        <p:spPr bwMode="auto">
          <a:xfrm>
            <a:off x="1219200" y="4038600"/>
            <a:ext cx="144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4584" name="Line 10">
            <a:extLst>
              <a:ext uri="{FF2B5EF4-FFF2-40B4-BE49-F238E27FC236}">
                <a16:creationId xmlns:a16="http://schemas.microsoft.com/office/drawing/2014/main" id="{3B43F8FD-7C2A-604E-A9F8-22CC0A48FE0C}"/>
              </a:ext>
            </a:extLst>
          </p:cNvPr>
          <p:cNvSpPr>
            <a:spLocks noChangeShapeType="1"/>
          </p:cNvSpPr>
          <p:nvPr/>
        </p:nvSpPr>
        <p:spPr bwMode="auto">
          <a:xfrm>
            <a:off x="1219200" y="5029200"/>
            <a:ext cx="144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4585" name="Line 11">
            <a:extLst>
              <a:ext uri="{FF2B5EF4-FFF2-40B4-BE49-F238E27FC236}">
                <a16:creationId xmlns:a16="http://schemas.microsoft.com/office/drawing/2014/main" id="{D58CC90A-50B6-9A4D-9353-7F20BA89E8A8}"/>
              </a:ext>
            </a:extLst>
          </p:cNvPr>
          <p:cNvSpPr>
            <a:spLocks noChangeShapeType="1"/>
          </p:cNvSpPr>
          <p:nvPr/>
        </p:nvSpPr>
        <p:spPr bwMode="auto">
          <a:xfrm>
            <a:off x="1219200" y="5562600"/>
            <a:ext cx="144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4586" name="Rectangle 12">
            <a:extLst>
              <a:ext uri="{FF2B5EF4-FFF2-40B4-BE49-F238E27FC236}">
                <a16:creationId xmlns:a16="http://schemas.microsoft.com/office/drawing/2014/main" id="{36CDA77D-62D3-9C49-AF3B-1423B53D5FF7}"/>
              </a:ext>
            </a:extLst>
          </p:cNvPr>
          <p:cNvSpPr>
            <a:spLocks noChangeArrowheads="1"/>
          </p:cNvSpPr>
          <p:nvPr/>
        </p:nvSpPr>
        <p:spPr bwMode="auto">
          <a:xfrm>
            <a:off x="4495800" y="1905000"/>
            <a:ext cx="33528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Requests come in for blocks of</a:t>
            </a:r>
          </a:p>
          <a:p>
            <a:pPr>
              <a:spcBef>
                <a:spcPct val="0"/>
              </a:spcBef>
              <a:buFontTx/>
              <a:buNone/>
            </a:pPr>
            <a:r>
              <a:rPr lang="en-US" altLang="en-US" sz="1800" dirty="0"/>
              <a:t>the following sizes:</a:t>
            </a:r>
          </a:p>
          <a:p>
            <a:pPr>
              <a:spcBef>
                <a:spcPct val="0"/>
              </a:spcBef>
              <a:buFontTx/>
              <a:buNone/>
            </a:pPr>
            <a:r>
              <a:rPr lang="en-US" altLang="en-US" sz="1800" dirty="0"/>
              <a:t>1000, 25, 780, 1600, and 325</a:t>
            </a:r>
          </a:p>
        </p:txBody>
      </p:sp>
      <p:sp>
        <p:nvSpPr>
          <p:cNvPr id="24587" name="Rectangle 13">
            <a:extLst>
              <a:ext uri="{FF2B5EF4-FFF2-40B4-BE49-F238E27FC236}">
                <a16:creationId xmlns:a16="http://schemas.microsoft.com/office/drawing/2014/main" id="{2EDE5657-1138-E94E-8096-872EAED8211B}"/>
              </a:ext>
            </a:extLst>
          </p:cNvPr>
          <p:cNvSpPr>
            <a:spLocks noChangeArrowheads="1"/>
          </p:cNvSpPr>
          <p:nvPr/>
        </p:nvSpPr>
        <p:spPr bwMode="auto">
          <a:xfrm>
            <a:off x="4495800" y="3505200"/>
            <a:ext cx="3505200" cy="2133600"/>
          </a:xfrm>
          <a:prstGeom prst="rect">
            <a:avLst/>
          </a:prstGeom>
          <a:solidFill>
            <a:schemeClr val="accent1"/>
          </a:solidFill>
          <a:ln w="9525">
            <a:solidFill>
              <a:schemeClr val="tx1"/>
            </a:solidFill>
            <a:miter lim="800000"/>
            <a:headEnd/>
            <a:tailEnd/>
          </a:ln>
        </p:spPr>
        <p:txBody>
          <a:bodyPr wrap="none"/>
          <a:lstStyle>
            <a:lvl1pPr>
              <a:spcBef>
                <a:spcPct val="50000"/>
              </a:spcBef>
              <a:buChar char="•"/>
              <a:tabLst>
                <a:tab pos="228600" algn="l"/>
              </a:tabLst>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228600" algn="l"/>
              </a:tabLst>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2286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228600"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228600"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228600"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228600"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228600"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228600"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What block will be assigned </a:t>
            </a:r>
          </a:p>
          <a:p>
            <a:pPr>
              <a:spcBef>
                <a:spcPct val="0"/>
              </a:spcBef>
              <a:buFontTx/>
              <a:buNone/>
            </a:pPr>
            <a:r>
              <a:rPr lang="en-US" altLang="en-US" sz="2000" i="1" dirty="0"/>
              <a:t>to each request if the</a:t>
            </a:r>
          </a:p>
          <a:p>
            <a:pPr>
              <a:spcBef>
                <a:spcPct val="0"/>
              </a:spcBef>
            </a:pPr>
            <a:r>
              <a:rPr lang="en-US" altLang="en-US" sz="2000" i="1" dirty="0"/>
              <a:t>  First-fit algorithm is used?</a:t>
            </a:r>
          </a:p>
          <a:p>
            <a:pPr>
              <a:spcBef>
                <a:spcPct val="0"/>
              </a:spcBef>
            </a:pPr>
            <a:r>
              <a:rPr lang="en-US" altLang="en-US" sz="2000" i="1" dirty="0"/>
              <a:t>  Best-fit algorithm is used?</a:t>
            </a:r>
          </a:p>
          <a:p>
            <a:pPr>
              <a:spcBef>
                <a:spcPct val="0"/>
              </a:spcBef>
            </a:pPr>
            <a:r>
              <a:rPr lang="en-US" altLang="en-US" sz="2000" i="1" dirty="0"/>
              <a:t>  Worst-fit algorithm is used?</a:t>
            </a:r>
          </a:p>
          <a:p>
            <a:pPr>
              <a:spcBef>
                <a:spcPct val="0"/>
              </a:spcBef>
              <a:buFontTx/>
              <a:buNone/>
            </a:pPr>
            <a:r>
              <a:rPr lang="en-US" altLang="en-US" sz="1800" dirty="0"/>
              <a:t>(Treat each request as an</a:t>
            </a:r>
          </a:p>
          <a:p>
            <a:pPr>
              <a:spcBef>
                <a:spcPct val="0"/>
              </a:spcBef>
              <a:buFontTx/>
              <a:buNone/>
            </a:pPr>
            <a:r>
              <a:rPr lang="en-US" altLang="en-US" sz="1800" dirty="0"/>
              <a:t>independent event</a:t>
            </a:r>
            <a:r>
              <a:rPr lang="en-US" altLang="en-US" sz="1800" i="1" dirty="0"/>
              <a:t>)</a:t>
            </a:r>
            <a:endParaRPr lang="en-US" altLang="en-US" sz="2400" i="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646907ED-62E9-B342-B524-C9EB59F5DF5A}"/>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FF5BE05-5E8B-7548-9D57-DD78B4A9BCC8}" type="slidenum">
              <a:rPr lang="en-US" altLang="en-US" sz="1400"/>
              <a:pPr>
                <a:spcBef>
                  <a:spcPct val="0"/>
                </a:spcBef>
                <a:buFontTx/>
                <a:buNone/>
              </a:pPr>
              <a:t>23</a:t>
            </a:fld>
            <a:endParaRPr lang="en-US" altLang="en-US" sz="1400" dirty="0"/>
          </a:p>
        </p:txBody>
      </p:sp>
      <p:sp>
        <p:nvSpPr>
          <p:cNvPr id="25603" name="Rectangle 4">
            <a:extLst>
              <a:ext uri="{FF2B5EF4-FFF2-40B4-BE49-F238E27FC236}">
                <a16:creationId xmlns:a16="http://schemas.microsoft.com/office/drawing/2014/main" id="{41184F11-1F8A-6C47-B2B8-16A829BAE97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(1 of 6)</a:t>
            </a:r>
          </a:p>
        </p:txBody>
      </p:sp>
      <p:sp>
        <p:nvSpPr>
          <p:cNvPr id="25604" name="Rectangle 5">
            <a:extLst>
              <a:ext uri="{FF2B5EF4-FFF2-40B4-BE49-F238E27FC236}">
                <a16:creationId xmlns:a16="http://schemas.microsoft.com/office/drawing/2014/main" id="{49683C84-EC51-4F4E-B06C-FF606D3D94A1}"/>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Paged Memory Technique</a:t>
            </a:r>
          </a:p>
          <a:p>
            <a:pPr marL="0" indent="0" eaLnBrk="1" hangingPunct="1">
              <a:lnSpc>
                <a:spcPct val="90000"/>
              </a:lnSpc>
              <a:buFontTx/>
              <a:buNone/>
            </a:pPr>
            <a:r>
              <a:rPr lang="en-US" altLang="en-US" sz="2400" dirty="0">
                <a:ea typeface="ＭＳ Ｐゴシック" panose="020B0600070205080204" pitchFamily="34" charset="-128"/>
              </a:rPr>
              <a:t>A technique in which processes are divided into fixed-size </a:t>
            </a:r>
            <a:r>
              <a:rPr lang="en-US" altLang="en-US" sz="2400" b="1" dirty="0">
                <a:ea typeface="ＭＳ Ｐゴシック" panose="020B0600070205080204" pitchFamily="34" charset="-128"/>
              </a:rPr>
              <a:t>pages</a:t>
            </a:r>
            <a:r>
              <a:rPr lang="en-US" altLang="en-US" sz="2400" dirty="0">
                <a:ea typeface="ＭＳ Ｐゴシック" panose="020B0600070205080204" pitchFamily="34" charset="-128"/>
              </a:rPr>
              <a:t> and stored in memory </a:t>
            </a:r>
            <a:r>
              <a:rPr lang="en-US" altLang="en-US" sz="2400" b="1" dirty="0">
                <a:ea typeface="ＭＳ Ｐゴシック" panose="020B0600070205080204" pitchFamily="34" charset="-128"/>
              </a:rPr>
              <a:t>frames</a:t>
            </a:r>
            <a:r>
              <a:rPr lang="en-US" altLang="en-US" sz="2400" dirty="0">
                <a:ea typeface="ＭＳ Ｐゴシック" panose="020B0600070205080204" pitchFamily="34" charset="-128"/>
              </a:rPr>
              <a:t> when loaded</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Frame</a:t>
            </a:r>
            <a:r>
              <a:rPr lang="en-US" altLang="en-US" sz="24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400" dirty="0">
                <a:ea typeface="ＭＳ Ｐゴシック" panose="020B0600070205080204" pitchFamily="34" charset="-128"/>
              </a:rPr>
              <a:t>A fixed-size portion of </a:t>
            </a:r>
            <a:r>
              <a:rPr lang="en-US" altLang="en-US" sz="2400" i="1" dirty="0">
                <a:ea typeface="ＭＳ Ｐゴシック" panose="020B0600070205080204" pitchFamily="34" charset="-128"/>
              </a:rPr>
              <a:t>main memory</a:t>
            </a:r>
            <a:r>
              <a:rPr lang="en-US" altLang="en-US" sz="2400" dirty="0">
                <a:ea typeface="ＭＳ Ｐゴシック" panose="020B0600070205080204" pitchFamily="34" charset="-128"/>
              </a:rPr>
              <a:t> that holds a process page</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Page</a:t>
            </a:r>
            <a:r>
              <a:rPr lang="en-US" altLang="en-US" sz="24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400" dirty="0">
                <a:ea typeface="ＭＳ Ｐゴシック" panose="020B0600070205080204" pitchFamily="34" charset="-128"/>
              </a:rPr>
              <a:t>A fixed-size portion of a </a:t>
            </a:r>
            <a:r>
              <a:rPr lang="en-US" altLang="en-US" sz="2400" i="1" dirty="0">
                <a:ea typeface="ＭＳ Ｐゴシック" panose="020B0600070205080204" pitchFamily="34" charset="-128"/>
              </a:rPr>
              <a:t>process</a:t>
            </a:r>
            <a:r>
              <a:rPr lang="en-US" altLang="en-US" sz="2400" dirty="0">
                <a:ea typeface="ＭＳ Ｐゴシック" panose="020B0600070205080204" pitchFamily="34" charset="-128"/>
              </a:rPr>
              <a:t> that is stored into a memory frame</a:t>
            </a:r>
          </a:p>
          <a:p>
            <a:pPr marL="0" indent="0" eaLnBrk="1" hangingPunct="1">
              <a:lnSpc>
                <a:spcPct val="90000"/>
              </a:lnSpc>
              <a:buFontTx/>
              <a:buNone/>
            </a:pPr>
            <a:r>
              <a:rPr lang="en-US" altLang="en-US" sz="2400" b="1" dirty="0">
                <a:ea typeface="ＭＳ Ｐゴシック" panose="020B0600070205080204" pitchFamily="34" charset="-128"/>
              </a:rPr>
              <a:t>We assume that a frame and a page are the same size.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DB15DF12-4057-DC4B-9A7D-86AD36129D8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EF9603F-EAD2-5149-9CFA-B57A987AC79C}" type="slidenum">
              <a:rPr lang="en-US" altLang="en-US" sz="1400"/>
              <a:pPr>
                <a:spcBef>
                  <a:spcPct val="0"/>
                </a:spcBef>
                <a:buFontTx/>
                <a:buNone/>
              </a:pPr>
              <a:t>24</a:t>
            </a:fld>
            <a:endParaRPr lang="en-US" altLang="en-US" sz="1400" dirty="0"/>
          </a:p>
        </p:txBody>
      </p:sp>
      <p:sp>
        <p:nvSpPr>
          <p:cNvPr id="26627" name="Rectangle 2">
            <a:extLst>
              <a:ext uri="{FF2B5EF4-FFF2-40B4-BE49-F238E27FC236}">
                <a16:creationId xmlns:a16="http://schemas.microsoft.com/office/drawing/2014/main" id="{DC8938E6-05D6-1C42-9B19-303A48E0FF1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(2 of 6)</a:t>
            </a:r>
          </a:p>
        </p:txBody>
      </p:sp>
      <p:sp>
        <p:nvSpPr>
          <p:cNvPr id="26628" name="AutoShape 7">
            <a:extLst>
              <a:ext uri="{FF2B5EF4-FFF2-40B4-BE49-F238E27FC236}">
                <a16:creationId xmlns:a16="http://schemas.microsoft.com/office/drawing/2014/main" id="{29032AB2-41DD-4A41-BD07-7F7E27A8B3A3}"/>
              </a:ext>
            </a:extLst>
          </p:cNvPr>
          <p:cNvSpPr>
            <a:spLocks noChangeArrowheads="1"/>
          </p:cNvSpPr>
          <p:nvPr/>
        </p:nvSpPr>
        <p:spPr bwMode="auto">
          <a:xfrm>
            <a:off x="5091113" y="3240088"/>
            <a:ext cx="2057400" cy="304800"/>
          </a:xfrm>
          <a:prstGeom prst="leftArrow">
            <a:avLst>
              <a:gd name="adj1" fmla="val 100000"/>
              <a:gd name="adj2" fmla="val 142688"/>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i="1" dirty="0"/>
              <a:t>Prog. 1, Page 3</a:t>
            </a:r>
          </a:p>
        </p:txBody>
      </p:sp>
      <p:sp>
        <p:nvSpPr>
          <p:cNvPr id="26629" name="AutoShape 9">
            <a:extLst>
              <a:ext uri="{FF2B5EF4-FFF2-40B4-BE49-F238E27FC236}">
                <a16:creationId xmlns:a16="http://schemas.microsoft.com/office/drawing/2014/main" id="{35A73B53-8322-5E44-91C2-65701F5D6032}"/>
              </a:ext>
            </a:extLst>
          </p:cNvPr>
          <p:cNvSpPr>
            <a:spLocks noChangeArrowheads="1"/>
          </p:cNvSpPr>
          <p:nvPr/>
        </p:nvSpPr>
        <p:spPr bwMode="auto">
          <a:xfrm>
            <a:off x="5091113" y="1892300"/>
            <a:ext cx="2057400" cy="304800"/>
          </a:xfrm>
          <a:prstGeom prst="leftArrow">
            <a:avLst>
              <a:gd name="adj1" fmla="val 100000"/>
              <a:gd name="adj2" fmla="val 142688"/>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i="1" dirty="0"/>
              <a:t>Prog. 2, Page 2</a:t>
            </a:r>
          </a:p>
        </p:txBody>
      </p:sp>
      <p:sp>
        <p:nvSpPr>
          <p:cNvPr id="26630" name="Rectangle 10">
            <a:extLst>
              <a:ext uri="{FF2B5EF4-FFF2-40B4-BE49-F238E27FC236}">
                <a16:creationId xmlns:a16="http://schemas.microsoft.com/office/drawing/2014/main" id="{B59B3642-61B8-7E43-9C4F-C6B61B45EBE3}"/>
              </a:ext>
            </a:extLst>
          </p:cNvPr>
          <p:cNvSpPr>
            <a:spLocks noChangeArrowheads="1"/>
          </p:cNvSpPr>
          <p:nvPr/>
        </p:nvSpPr>
        <p:spPr bwMode="auto">
          <a:xfrm>
            <a:off x="4876800" y="3962400"/>
            <a:ext cx="3657600" cy="14478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If Prog. 1 is running and</a:t>
            </a:r>
          </a:p>
          <a:p>
            <a:pPr>
              <a:spcBef>
                <a:spcPct val="0"/>
              </a:spcBef>
              <a:buFontTx/>
              <a:buNone/>
            </a:pPr>
            <a:r>
              <a:rPr lang="en-US" altLang="en-US" sz="2000" i="1" dirty="0"/>
              <a:t>needs logical address 2566,</a:t>
            </a:r>
          </a:p>
          <a:p>
            <a:pPr>
              <a:spcBef>
                <a:spcPct val="0"/>
              </a:spcBef>
              <a:buFontTx/>
              <a:buNone/>
            </a:pPr>
            <a:r>
              <a:rPr lang="en-US" altLang="en-US" sz="2000" i="1" dirty="0"/>
              <a:t>how is the actual address</a:t>
            </a:r>
          </a:p>
          <a:p>
            <a:pPr>
              <a:spcBef>
                <a:spcPct val="0"/>
              </a:spcBef>
              <a:buFontTx/>
              <a:buNone/>
            </a:pPr>
            <a:r>
              <a:rPr lang="en-US" altLang="en-US" sz="2000" i="1" dirty="0"/>
              <a:t>calculated?</a:t>
            </a:r>
          </a:p>
        </p:txBody>
      </p:sp>
      <p:pic>
        <p:nvPicPr>
          <p:cNvPr id="3" name="Picture 2" descr="The paged memory technique contains the two page-map tables (P1 PMT and P2 PMT) and a memory management table. The page-map tables, 1 and 2 with column headers &quot;Page&quot; and &quot;Frame&quot; infers the following data (row-wise): 0 and 5, 1 and 12, 2 and 15, 3 and 7, 4 and 22; 0 and 10, 1 and 18, 2 and 1, 3 and 11. The memory management table with column headers &quot;Frame&quot; and &quot;Contents&quot; infers the following data (row-wise): 0 and left empty, 1 and P2/Page2, 2 and left empty, 3 and left empty, 4 and left empty, 5 and P1/Page0, 6 and left empty, 7 and P1/Page3, 8 and left empty, 9 and left empty, 10 and P2/Page0, 11 and P2/Page3, 12 and P1/Page1, 13 and left empty, 14 and left empty, 15 and P1/Page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1600200"/>
            <a:ext cx="2190386" cy="4139184"/>
          </a:xfrm>
          <a:prstGeom prst="rect">
            <a:avLst/>
          </a:prstGeom>
        </p:spPr>
      </p:pic>
      <p:sp>
        <p:nvSpPr>
          <p:cNvPr id="2" name="Rectangle 1"/>
          <p:cNvSpPr/>
          <p:nvPr/>
        </p:nvSpPr>
        <p:spPr>
          <a:xfrm>
            <a:off x="971186" y="5789465"/>
            <a:ext cx="3905614" cy="338554"/>
          </a:xfrm>
          <a:prstGeom prst="rect">
            <a:avLst/>
          </a:prstGeom>
        </p:spPr>
        <p:txBody>
          <a:bodyPr wrap="square">
            <a:spAutoFit/>
          </a:bodyPr>
          <a:lstStyle/>
          <a:p>
            <a:pPr algn="ctr"/>
            <a:r>
              <a:rPr lang="en-IN" sz="1600">
                <a:latin typeface="+mn-lt"/>
              </a:rPr>
              <a:t>A paged memory management approach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87F363BD-03C5-4D4D-9392-DEA373CED70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AD2B1E0-5BC7-2943-91AA-5DE988138348}" type="slidenum">
              <a:rPr lang="en-US" altLang="en-US" sz="1400"/>
              <a:pPr>
                <a:spcBef>
                  <a:spcPct val="0"/>
                </a:spcBef>
                <a:buFontTx/>
                <a:buNone/>
              </a:pPr>
              <a:t>25</a:t>
            </a:fld>
            <a:endParaRPr lang="en-US" altLang="en-US" sz="1400" dirty="0"/>
          </a:p>
        </p:txBody>
      </p:sp>
      <p:sp>
        <p:nvSpPr>
          <p:cNvPr id="27651" name="Rectangle 2">
            <a:extLst>
              <a:ext uri="{FF2B5EF4-FFF2-40B4-BE49-F238E27FC236}">
                <a16:creationId xmlns:a16="http://schemas.microsoft.com/office/drawing/2014/main" id="{9A32AB01-A1A4-9D4F-84A7-276D441CFFA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(3 of 6)</a:t>
            </a:r>
          </a:p>
        </p:txBody>
      </p:sp>
      <p:sp>
        <p:nvSpPr>
          <p:cNvPr id="27652" name="Text Box 12">
            <a:extLst>
              <a:ext uri="{FF2B5EF4-FFF2-40B4-BE49-F238E27FC236}">
                <a16:creationId xmlns:a16="http://schemas.microsoft.com/office/drawing/2014/main" id="{122C9129-DB1D-E944-A569-9EE7F69F86BE}"/>
              </a:ext>
            </a:extLst>
          </p:cNvPr>
          <p:cNvSpPr txBox="1">
            <a:spLocks noChangeArrowheads="1"/>
          </p:cNvSpPr>
          <p:nvPr/>
        </p:nvSpPr>
        <p:spPr bwMode="auto">
          <a:xfrm>
            <a:off x="838200" y="1219200"/>
            <a:ext cx="7620000" cy="415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400" dirty="0"/>
              <a:t>Integer logical address is mapped into a              &lt;</a:t>
            </a:r>
            <a:r>
              <a:rPr lang="en-US" altLang="en-US" sz="2400" b="1" dirty="0"/>
              <a:t>page number</a:t>
            </a:r>
            <a:r>
              <a:rPr lang="en-US" altLang="en-US" sz="2400" dirty="0"/>
              <a:t>, </a:t>
            </a:r>
            <a:r>
              <a:rPr lang="en-US" altLang="en-US" sz="2400" b="1" dirty="0"/>
              <a:t>offset&gt; </a:t>
            </a:r>
            <a:r>
              <a:rPr lang="en-US" altLang="en-US" sz="2400" dirty="0"/>
              <a:t>logical address</a:t>
            </a:r>
          </a:p>
          <a:p>
            <a:pPr>
              <a:buFontTx/>
              <a:buNone/>
            </a:pPr>
            <a:r>
              <a:rPr lang="en-US" altLang="en-US" sz="2400" b="1" dirty="0">
                <a:solidFill>
                  <a:srgbClr val="FF6600"/>
                </a:solidFill>
              </a:rPr>
              <a:t>Page Number</a:t>
            </a:r>
            <a:endParaRPr lang="en-US" altLang="en-US" sz="2400" dirty="0">
              <a:solidFill>
                <a:srgbClr val="FF6600"/>
              </a:solidFill>
            </a:endParaRPr>
          </a:p>
          <a:p>
            <a:pPr>
              <a:buFontTx/>
              <a:buNone/>
            </a:pPr>
            <a:r>
              <a:rPr lang="en-US" altLang="en-US" sz="2400" dirty="0"/>
              <a:t>Address divided by the page size (say 1024)</a:t>
            </a:r>
          </a:p>
          <a:p>
            <a:pPr>
              <a:buFontTx/>
              <a:buNone/>
            </a:pPr>
            <a:r>
              <a:rPr lang="en-US" altLang="en-US" sz="2400" b="1" dirty="0">
                <a:solidFill>
                  <a:srgbClr val="FF6600"/>
                </a:solidFill>
              </a:rPr>
              <a:t>Offset</a:t>
            </a:r>
            <a:r>
              <a:rPr lang="en-US" altLang="en-US" sz="2400" dirty="0">
                <a:solidFill>
                  <a:srgbClr val="FF6600"/>
                </a:solidFill>
              </a:rPr>
              <a:t> </a:t>
            </a:r>
          </a:p>
          <a:p>
            <a:pPr>
              <a:buFontTx/>
              <a:buNone/>
            </a:pPr>
            <a:r>
              <a:rPr lang="en-US" altLang="en-US" sz="2400" dirty="0"/>
              <a:t>The remainder of the address divided by the page size</a:t>
            </a:r>
          </a:p>
          <a:p>
            <a:pPr>
              <a:buFontTx/>
              <a:buNone/>
            </a:pPr>
            <a:r>
              <a:rPr lang="en-US" altLang="en-US" sz="2400" dirty="0"/>
              <a:t>	</a:t>
            </a:r>
            <a:r>
              <a:rPr lang="en-US" altLang="en-US" sz="2400" dirty="0">
                <a:solidFill>
                  <a:srgbClr val="CC0033"/>
                </a:solidFill>
              </a:rPr>
              <a:t>2566</a:t>
            </a:r>
            <a:r>
              <a:rPr lang="en-US" altLang="en-US" sz="2400" dirty="0"/>
              <a:t> DIV 1024 = 2</a:t>
            </a:r>
          </a:p>
          <a:p>
            <a:pPr>
              <a:buFontTx/>
              <a:buNone/>
            </a:pPr>
            <a:r>
              <a:rPr lang="en-US" altLang="en-US" sz="2400" dirty="0"/>
              <a:t>	</a:t>
            </a:r>
            <a:r>
              <a:rPr lang="en-US" altLang="en-US" sz="2400" dirty="0">
                <a:solidFill>
                  <a:srgbClr val="CC0033"/>
                </a:solidFill>
              </a:rPr>
              <a:t>2566</a:t>
            </a:r>
            <a:r>
              <a:rPr lang="en-US" altLang="en-US" sz="2400" dirty="0"/>
              <a:t> MOD 1024 = 518  ==&gt; &lt;</a:t>
            </a:r>
            <a:r>
              <a:rPr lang="en-US" altLang="en-US" sz="2400" dirty="0">
                <a:solidFill>
                  <a:srgbClr val="CC0033"/>
                </a:solidFill>
              </a:rPr>
              <a:t>2, 518</a:t>
            </a:r>
            <a:r>
              <a:rPr lang="en-US" altLang="en-US" sz="2400" dirty="0"/>
              <a:t>&gt;</a:t>
            </a:r>
            <a:endParaRPr lang="en-US" altLang="en-US" sz="2400" dirty="0">
              <a:solidFill>
                <a:srgbClr val="CC003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12BA11B4-188F-AF47-B5FE-381381F3F80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BD2BF7A-CB48-A140-B2A2-853A8EA0995D}" type="slidenum">
              <a:rPr lang="en-US" altLang="en-US" sz="1400"/>
              <a:pPr>
                <a:spcBef>
                  <a:spcPct val="0"/>
                </a:spcBef>
                <a:buFontTx/>
                <a:buNone/>
              </a:pPr>
              <a:t>26</a:t>
            </a:fld>
            <a:endParaRPr lang="en-US" altLang="en-US" sz="1400" dirty="0"/>
          </a:p>
        </p:txBody>
      </p:sp>
      <p:sp>
        <p:nvSpPr>
          <p:cNvPr id="28675" name="Rectangle 2">
            <a:extLst>
              <a:ext uri="{FF2B5EF4-FFF2-40B4-BE49-F238E27FC236}">
                <a16:creationId xmlns:a16="http://schemas.microsoft.com/office/drawing/2014/main" id="{CF4D032F-CE2D-AB4F-926E-E7D4A6EC948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(4 of 6)</a:t>
            </a:r>
          </a:p>
        </p:txBody>
      </p:sp>
      <p:sp>
        <p:nvSpPr>
          <p:cNvPr id="28676" name="Text Box 3">
            <a:extLst>
              <a:ext uri="{FF2B5EF4-FFF2-40B4-BE49-F238E27FC236}">
                <a16:creationId xmlns:a16="http://schemas.microsoft.com/office/drawing/2014/main" id="{D543D84E-AB8F-E84D-AABB-BC55EAE095D1}"/>
              </a:ext>
            </a:extLst>
          </p:cNvPr>
          <p:cNvSpPr txBox="1">
            <a:spLocks noChangeArrowheads="1"/>
          </p:cNvSpPr>
          <p:nvPr/>
        </p:nvSpPr>
        <p:spPr bwMode="auto">
          <a:xfrm>
            <a:off x="5105400" y="1143000"/>
            <a:ext cx="3352800" cy="392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400" dirty="0"/>
              <a:t>This new logical address is mapped to a physical address with the help of a page-map table (PMT)</a:t>
            </a:r>
          </a:p>
          <a:p>
            <a:pPr>
              <a:buFontTx/>
              <a:buNone/>
            </a:pPr>
            <a:r>
              <a:rPr lang="en-US" altLang="en-US" sz="2400" dirty="0"/>
              <a:t>Every program has a PMT that shows into which frame each page of the program is stored</a:t>
            </a:r>
          </a:p>
        </p:txBody>
      </p:sp>
      <p:sp>
        <p:nvSpPr>
          <p:cNvPr id="28677" name="Rectangle 6">
            <a:extLst>
              <a:ext uri="{FF2B5EF4-FFF2-40B4-BE49-F238E27FC236}">
                <a16:creationId xmlns:a16="http://schemas.microsoft.com/office/drawing/2014/main" id="{9B865EC4-32D5-3D41-B826-A58A455049C0}"/>
              </a:ext>
            </a:extLst>
          </p:cNvPr>
          <p:cNvSpPr>
            <a:spLocks noChangeArrowheads="1"/>
          </p:cNvSpPr>
          <p:nvPr/>
        </p:nvSpPr>
        <p:spPr bwMode="auto">
          <a:xfrm>
            <a:off x="5257800" y="5105400"/>
            <a:ext cx="3276600" cy="7620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What is the physical </a:t>
            </a:r>
          </a:p>
          <a:p>
            <a:pPr>
              <a:spcBef>
                <a:spcPct val="0"/>
              </a:spcBef>
              <a:buFontTx/>
              <a:buNone/>
            </a:pPr>
            <a:r>
              <a:rPr lang="en-US" altLang="en-US" sz="2000" i="1" dirty="0"/>
              <a:t>address of &lt;</a:t>
            </a:r>
            <a:r>
              <a:rPr lang="en-US" altLang="en-US" sz="2000" i="1" dirty="0">
                <a:solidFill>
                  <a:srgbClr val="CC0033"/>
                </a:solidFill>
              </a:rPr>
              <a:t>2, 518</a:t>
            </a:r>
            <a:r>
              <a:rPr lang="en-US" altLang="en-US" sz="2000" i="1" dirty="0"/>
              <a:t>&gt;?</a:t>
            </a:r>
          </a:p>
        </p:txBody>
      </p:sp>
      <p:pic>
        <p:nvPicPr>
          <p:cNvPr id="3" name="Picture 2" descr="The paged memory technique contains the two page-map tables (P1 PMT and P2 PMT) and a memory management table. The page-map tables, 1 and 2 with column headers &quot;Page&quot; and &quot;Frame&quot; infers the following data (row-wise): 0 and 5, 1 and 12, 2 and 15, 3 and 7, 4 and 22; 0 and 10, 1 and 18, 2 and 1, 3 and 11. The memory management table with column headers &quot;Frame&quot; and &quot;Contents&quot; infers the following data (row-wise): 0 and left empty, 1 and P2/Page2, 2 and left empty, 3 and left empty, 4 and left empty, 5 and P1/Page0, 6 and left empty, 7 and P1/Page3, 8 and left empty, 9 and left empty, 10 and P2/Page0, 11 and P2/Page3, 12 and P1/Page1, 13 and left empty, 14 and left empty, 15 and P1/Page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584" y="1447800"/>
            <a:ext cx="2237232" cy="4227710"/>
          </a:xfrm>
          <a:prstGeom prst="rect">
            <a:avLst/>
          </a:prstGeom>
        </p:spPr>
      </p:pic>
      <p:sp>
        <p:nvSpPr>
          <p:cNvPr id="7" name="Rectangle 6"/>
          <p:cNvSpPr/>
          <p:nvPr/>
        </p:nvSpPr>
        <p:spPr>
          <a:xfrm>
            <a:off x="790393" y="5827910"/>
            <a:ext cx="3905614" cy="338554"/>
          </a:xfrm>
          <a:prstGeom prst="rect">
            <a:avLst/>
          </a:prstGeom>
        </p:spPr>
        <p:txBody>
          <a:bodyPr wrap="square">
            <a:spAutoFit/>
          </a:bodyPr>
          <a:lstStyle/>
          <a:p>
            <a:pPr algn="ctr"/>
            <a:r>
              <a:rPr lang="en-IN" sz="1600">
                <a:latin typeface="+mn-lt"/>
              </a:rPr>
              <a:t>A paged memory management approach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6B6AC66A-4729-0240-B447-6169D1ED667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DF675A5-D0FE-D441-A668-D1622D3CD423}" type="slidenum">
              <a:rPr lang="en-US" altLang="en-US" sz="1400"/>
              <a:pPr>
                <a:spcBef>
                  <a:spcPct val="0"/>
                </a:spcBef>
                <a:buFontTx/>
                <a:buNone/>
              </a:pPr>
              <a:t>27</a:t>
            </a:fld>
            <a:endParaRPr lang="en-US" altLang="en-US" sz="1400" dirty="0"/>
          </a:p>
        </p:txBody>
      </p:sp>
      <p:sp>
        <p:nvSpPr>
          <p:cNvPr id="29699" name="Rectangle 2">
            <a:extLst>
              <a:ext uri="{FF2B5EF4-FFF2-40B4-BE49-F238E27FC236}">
                <a16:creationId xmlns:a16="http://schemas.microsoft.com/office/drawing/2014/main" id="{8295DE9B-988F-0D46-BDB6-7A7C43A33BC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(5 of 6)</a:t>
            </a:r>
          </a:p>
        </p:txBody>
      </p:sp>
      <p:sp>
        <p:nvSpPr>
          <p:cNvPr id="29700" name="Rectangle 3">
            <a:extLst>
              <a:ext uri="{FF2B5EF4-FFF2-40B4-BE49-F238E27FC236}">
                <a16:creationId xmlns:a16="http://schemas.microsoft.com/office/drawing/2014/main" id="{25C0A128-2B64-224E-9B61-92E8E46FF40E}"/>
              </a:ext>
            </a:extLst>
          </p:cNvPr>
          <p:cNvSpPr>
            <a:spLocks noGrp="1" noChangeArrowheads="1"/>
          </p:cNvSpPr>
          <p:nvPr>
            <p:ph type="body" idx="1"/>
          </p:nvPr>
        </p:nvSpPr>
        <p:spPr>
          <a:xfrm>
            <a:off x="609600" y="1447800"/>
            <a:ext cx="8458200" cy="45720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Demand Paging </a:t>
            </a:r>
          </a:p>
          <a:p>
            <a:pPr marL="0" indent="0" eaLnBrk="1" hangingPunct="1">
              <a:buFontTx/>
              <a:buNone/>
            </a:pPr>
            <a:r>
              <a:rPr lang="en-US" altLang="en-US" sz="2800" dirty="0">
                <a:ea typeface="ＭＳ Ｐゴシック" panose="020B0600070205080204" pitchFamily="34" charset="-128"/>
              </a:rPr>
              <a:t>An extension of paged memory management in which pages are brought into memory on demand</a:t>
            </a:r>
          </a:p>
          <a:p>
            <a:pPr marL="0" indent="0" eaLnBrk="1" hangingPunct="1">
              <a:buFontTx/>
              <a:buNone/>
            </a:pPr>
            <a:r>
              <a:rPr lang="en-US" altLang="en-US" b="1" dirty="0">
                <a:solidFill>
                  <a:srgbClr val="FF6600"/>
                </a:solidFill>
                <a:ea typeface="ＭＳ Ｐゴシック" panose="020B0600070205080204" pitchFamily="34" charset="-128"/>
              </a:rPr>
              <a:t>Page Swap</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The act of bringing in a page from secondary memory, which often causes another page to be written back to secondary memory</a:t>
            </a:r>
            <a:endParaRPr lang="en-US" altLang="en-US" dirty="0">
              <a:ea typeface="ＭＳ Ｐゴシック" panose="020B0600070205080204"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85A4718B-3084-174B-853C-B37A32882D63}"/>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734D670-6E38-DA41-8BBE-694561B38336}" type="slidenum">
              <a:rPr lang="en-US" altLang="en-US" sz="1400"/>
              <a:pPr>
                <a:spcBef>
                  <a:spcPct val="0"/>
                </a:spcBef>
                <a:buFontTx/>
                <a:buNone/>
              </a:pPr>
              <a:t>28</a:t>
            </a:fld>
            <a:endParaRPr lang="en-US" altLang="en-US" sz="1400" dirty="0"/>
          </a:p>
        </p:txBody>
      </p:sp>
      <p:sp>
        <p:nvSpPr>
          <p:cNvPr id="30723" name="Rectangle 2">
            <a:extLst>
              <a:ext uri="{FF2B5EF4-FFF2-40B4-BE49-F238E27FC236}">
                <a16:creationId xmlns:a16="http://schemas.microsoft.com/office/drawing/2014/main" id="{0D9CF14E-0EC9-5D45-8EA0-C88EA5925EF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Paged Memory Management </a:t>
            </a:r>
            <a:r>
              <a:rPr lang="en-US" altLang="en-US" sz="1800" dirty="0">
                <a:ea typeface="ＭＳ Ｐゴシック" panose="020B0600070205080204" pitchFamily="34" charset="-128"/>
              </a:rPr>
              <a:t>(6 of 6)</a:t>
            </a:r>
          </a:p>
        </p:txBody>
      </p:sp>
      <p:sp>
        <p:nvSpPr>
          <p:cNvPr id="30724" name="Rectangle 3">
            <a:extLst>
              <a:ext uri="{FF2B5EF4-FFF2-40B4-BE49-F238E27FC236}">
                <a16:creationId xmlns:a16="http://schemas.microsoft.com/office/drawing/2014/main" id="{EFF3240E-A6D2-8F43-8404-208B8C9C2DE5}"/>
              </a:ext>
            </a:extLst>
          </p:cNvPr>
          <p:cNvSpPr>
            <a:spLocks noGrp="1" noChangeArrowheads="1"/>
          </p:cNvSpPr>
          <p:nvPr>
            <p:ph type="body" idx="1"/>
          </p:nvPr>
        </p:nvSpPr>
        <p:spPr>
          <a:xfrm>
            <a:off x="457200" y="1447800"/>
            <a:ext cx="8229600" cy="4572000"/>
          </a:xfrm>
        </p:spPr>
        <p:txBody>
          <a:bodyPr/>
          <a:lstStyle/>
          <a:p>
            <a:pPr marL="63500" indent="0" eaLnBrk="1" hangingPunct="1">
              <a:buFontTx/>
              <a:buNone/>
            </a:pPr>
            <a:r>
              <a:rPr lang="en-US" altLang="en-US" sz="2800" b="1" dirty="0">
                <a:solidFill>
                  <a:srgbClr val="FF6600"/>
                </a:solidFill>
                <a:ea typeface="ＭＳ Ｐゴシック" panose="020B0600070205080204" pitchFamily="34" charset="-128"/>
              </a:rPr>
              <a:t>Virtual Memory</a:t>
            </a:r>
            <a:endParaRPr lang="en-US" altLang="en-US" sz="2800" dirty="0">
              <a:solidFill>
                <a:srgbClr val="FF6600"/>
              </a:solidFill>
              <a:ea typeface="ＭＳ Ｐゴシック" panose="020B0600070205080204" pitchFamily="34" charset="-128"/>
            </a:endParaRPr>
          </a:p>
          <a:p>
            <a:pPr marL="63500" indent="0" eaLnBrk="1" hangingPunct="1">
              <a:buFontTx/>
              <a:buNone/>
            </a:pPr>
            <a:r>
              <a:rPr lang="en-US" altLang="en-US" sz="2800" dirty="0">
                <a:ea typeface="ＭＳ Ｐゴシック" panose="020B0600070205080204" pitchFamily="34" charset="-128"/>
              </a:rPr>
              <a:t>The illusion that there are no restrictions on the size of a program because an entire process doesn’t have to be in memory at the same time</a:t>
            </a:r>
          </a:p>
          <a:p>
            <a:pPr marL="63500" indent="0" eaLnBrk="1" hangingPunct="1">
              <a:buFontTx/>
              <a:buNone/>
            </a:pPr>
            <a:r>
              <a:rPr lang="en-US" altLang="en-US" sz="2800" b="1" dirty="0">
                <a:solidFill>
                  <a:srgbClr val="FF6600"/>
                </a:solidFill>
                <a:ea typeface="ＭＳ Ｐゴシック" panose="020B0600070205080204" pitchFamily="34" charset="-128"/>
              </a:rPr>
              <a:t>Thrashing</a:t>
            </a:r>
            <a:endParaRPr lang="en-US" altLang="en-US" sz="2800" dirty="0">
              <a:solidFill>
                <a:srgbClr val="FF6600"/>
              </a:solidFill>
              <a:ea typeface="ＭＳ Ｐゴシック" panose="020B0600070205080204" pitchFamily="34" charset="-128"/>
            </a:endParaRPr>
          </a:p>
          <a:p>
            <a:pPr marL="63500" indent="0" eaLnBrk="1" hangingPunct="1">
              <a:buFontTx/>
              <a:buNone/>
            </a:pPr>
            <a:r>
              <a:rPr lang="en-US" altLang="en-US" sz="2800" dirty="0">
                <a:ea typeface="ＭＳ Ｐゴシック" panose="020B0600070205080204" pitchFamily="34" charset="-128"/>
              </a:rPr>
              <a:t>Inefficient processing caused by constant page swaps</a:t>
            </a:r>
          </a:p>
        </p:txBody>
      </p:sp>
      <p:sp>
        <p:nvSpPr>
          <p:cNvPr id="30725" name="Rectangle 4">
            <a:extLst>
              <a:ext uri="{FF2B5EF4-FFF2-40B4-BE49-F238E27FC236}">
                <a16:creationId xmlns:a16="http://schemas.microsoft.com/office/drawing/2014/main" id="{13D64357-D7CE-4B40-B321-CD3806A5455E}"/>
              </a:ext>
            </a:extLst>
          </p:cNvPr>
          <p:cNvSpPr>
            <a:spLocks noChangeArrowheads="1"/>
          </p:cNvSpPr>
          <p:nvPr/>
        </p:nvSpPr>
        <p:spPr bwMode="auto">
          <a:xfrm>
            <a:off x="3124200" y="5181600"/>
            <a:ext cx="5105400" cy="838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Relate the expression "all computing is a</a:t>
            </a:r>
          </a:p>
          <a:p>
            <a:pPr>
              <a:spcBef>
                <a:spcPct val="0"/>
              </a:spcBef>
              <a:buFontTx/>
              <a:buNone/>
            </a:pPr>
            <a:r>
              <a:rPr lang="en-US" altLang="en-US" sz="2000" i="1" dirty="0"/>
              <a:t>tradeoff" to this process.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5D4B0CE9-0B51-6D40-A247-BC8485C86AB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EF4B19E-C6FA-984B-908F-09CB66AB3C95}" type="slidenum">
              <a:rPr lang="en-US" altLang="en-US" sz="1400"/>
              <a:pPr>
                <a:spcBef>
                  <a:spcPct val="0"/>
                </a:spcBef>
                <a:buFontTx/>
                <a:buNone/>
              </a:pPr>
              <a:t>29</a:t>
            </a:fld>
            <a:endParaRPr lang="en-US" altLang="en-US" sz="1400" dirty="0"/>
          </a:p>
        </p:txBody>
      </p:sp>
      <p:sp>
        <p:nvSpPr>
          <p:cNvPr id="31747" name="Rectangle 2">
            <a:extLst>
              <a:ext uri="{FF2B5EF4-FFF2-40B4-BE49-F238E27FC236}">
                <a16:creationId xmlns:a16="http://schemas.microsoft.com/office/drawing/2014/main" id="{AEC603A9-8003-8449-89C3-9E8CE82F2FF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Process Management </a:t>
            </a:r>
            <a:r>
              <a:rPr lang="en-US" altLang="en-US" sz="1800" dirty="0">
                <a:ea typeface="ＭＳ Ｐゴシック" panose="020B0600070205080204" pitchFamily="34" charset="-128"/>
              </a:rPr>
              <a:t>(1 of 4)</a:t>
            </a:r>
          </a:p>
        </p:txBody>
      </p:sp>
      <p:sp>
        <p:nvSpPr>
          <p:cNvPr id="31748" name="Rectangle 3">
            <a:extLst>
              <a:ext uri="{FF2B5EF4-FFF2-40B4-BE49-F238E27FC236}">
                <a16:creationId xmlns:a16="http://schemas.microsoft.com/office/drawing/2014/main" id="{B1884955-6397-EF4A-8BCB-1319B76FA310}"/>
              </a:ext>
            </a:extLst>
          </p:cNvPr>
          <p:cNvSpPr>
            <a:spLocks noGrp="1" noChangeArrowheads="1"/>
          </p:cNvSpPr>
          <p:nvPr>
            <p:ph type="body" idx="1"/>
          </p:nvPr>
        </p:nvSpPr>
        <p:spPr>
          <a:xfrm>
            <a:off x="457200" y="1676400"/>
            <a:ext cx="8305800" cy="4419600"/>
          </a:xfrm>
        </p:spPr>
        <p:txBody>
          <a:bodyPr/>
          <a:lstStyle/>
          <a:p>
            <a:pPr marL="0" indent="0" eaLnBrk="1" hangingPunct="1">
              <a:lnSpc>
                <a:spcPct val="90000"/>
              </a:lnSpc>
              <a:buFontTx/>
              <a:buNone/>
            </a:pPr>
            <a:r>
              <a:rPr lang="en-US" altLang="en-US" b="1" dirty="0">
                <a:solidFill>
                  <a:srgbClr val="FF6600"/>
                </a:solidFill>
                <a:ea typeface="ＭＳ Ｐゴシック" panose="020B0600070205080204" pitchFamily="34" charset="-128"/>
              </a:rPr>
              <a:t>Process Management</a:t>
            </a:r>
            <a:endParaRPr lang="en-US" altLang="en-US" dirty="0">
              <a:solidFill>
                <a:srgbClr val="FF6600"/>
              </a:solidFill>
              <a:ea typeface="ＭＳ Ｐゴシック" panose="020B0600070205080204" pitchFamily="34" charset="-128"/>
            </a:endParaRPr>
          </a:p>
          <a:p>
            <a:pPr marL="0" indent="0" eaLnBrk="1" hangingPunct="1">
              <a:lnSpc>
                <a:spcPct val="90000"/>
              </a:lnSpc>
              <a:buFontTx/>
              <a:buNone/>
            </a:pPr>
            <a:r>
              <a:rPr lang="en-US" altLang="en-US" dirty="0">
                <a:ea typeface="ＭＳ Ｐゴシック" panose="020B0600070205080204" pitchFamily="34" charset="-128"/>
              </a:rPr>
              <a:t>The act of managing the use of the CPU by individual processes</a:t>
            </a:r>
          </a:p>
          <a:p>
            <a:pPr marL="0" indent="0" eaLnBrk="1" hangingPunct="1">
              <a:lnSpc>
                <a:spcPct val="90000"/>
              </a:lnSpc>
              <a:buFontTx/>
              <a:buNone/>
            </a:pPr>
            <a:r>
              <a:rPr lang="en-US" altLang="en-US" dirty="0">
                <a:ea typeface="ＭＳ Ｐゴシック" panose="020B0600070205080204" pitchFamily="34" charset="-128"/>
              </a:rPr>
              <a:t>Recall that a process is a program in execution</a:t>
            </a:r>
          </a:p>
          <a:p>
            <a:pPr marL="0" indent="0" eaLnBrk="1" hangingPunct="1">
              <a:lnSpc>
                <a:spcPct val="90000"/>
              </a:lnSpc>
              <a:buFontTx/>
              <a:buNone/>
            </a:pPr>
            <a:r>
              <a:rPr lang="en-US" altLang="en-US" dirty="0">
                <a:ea typeface="ＭＳ Ｐゴシック" panose="020B0600070205080204" pitchFamily="34" charset="-128"/>
              </a:rPr>
              <a:t>	</a:t>
            </a:r>
          </a:p>
        </p:txBody>
      </p:sp>
      <p:sp>
        <p:nvSpPr>
          <p:cNvPr id="31749" name="TextBox 1">
            <a:extLst>
              <a:ext uri="{FF2B5EF4-FFF2-40B4-BE49-F238E27FC236}">
                <a16:creationId xmlns:a16="http://schemas.microsoft.com/office/drawing/2014/main" id="{ABAB9F4A-DC40-3444-8839-5826F04B16FF}"/>
              </a:ext>
            </a:extLst>
          </p:cNvPr>
          <p:cNvSpPr txBox="1">
            <a:spLocks noChangeArrowheads="1"/>
          </p:cNvSpPr>
          <p:nvPr/>
        </p:nvSpPr>
        <p:spPr bwMode="auto">
          <a:xfrm>
            <a:off x="1905000" y="5181600"/>
            <a:ext cx="6172200" cy="430213"/>
          </a:xfrm>
          <a:prstGeom prst="rect">
            <a:avLst/>
          </a:prstGeom>
          <a:solidFill>
            <a:schemeClr val="accent1"/>
          </a:solidFill>
          <a:ln w="9525">
            <a:solidFill>
              <a:schemeClr val="tx1"/>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0"/>
              </a:spcBef>
              <a:buFontTx/>
              <a:buNone/>
            </a:pPr>
            <a:r>
              <a:rPr lang="en-US" altLang="en-US" sz="2400" i="1" dirty="0"/>
              <a:t>What stages does a process go through?</a:t>
            </a:r>
            <a:endParaRPr lang="en-US"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ACB7DB23-83EF-934B-906A-5587C727D2B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573B262-B914-AE4F-BA6A-FFF6FC10B62D}"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E99AE83C-6E4C-AB4A-93DB-84C91BFF202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Chapter Goals </a:t>
            </a:r>
            <a:r>
              <a:rPr lang="en-US" altLang="en-US" sz="1800" dirty="0">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2A1522AC-9556-5748-A904-32CD745CC886}"/>
              </a:ext>
            </a:extLst>
          </p:cNvPr>
          <p:cNvSpPr>
            <a:spLocks noGrp="1" noChangeArrowheads="1"/>
          </p:cNvSpPr>
          <p:nvPr>
            <p:ph type="body" idx="1"/>
          </p:nvPr>
        </p:nvSpPr>
        <p:spPr>
          <a:xfrm>
            <a:off x="457200" y="1219200"/>
            <a:ext cx="8229600" cy="4572000"/>
          </a:xfrm>
        </p:spPr>
        <p:txBody>
          <a:bodyPr/>
          <a:lstStyle/>
          <a:p>
            <a:pPr eaLnBrk="1" hangingPunct="1"/>
            <a:r>
              <a:rPr lang="en-US" altLang="en-US" sz="2800" dirty="0">
                <a:ea typeface="ＭＳ Ｐゴシック" panose="020B0600070205080204" pitchFamily="34" charset="-128"/>
              </a:rPr>
              <a:t>Distinguish between </a:t>
            </a:r>
            <a:r>
              <a:rPr lang="en-US" altLang="en-US" sz="2800" dirty="0">
                <a:solidFill>
                  <a:srgbClr val="FF6600"/>
                </a:solidFill>
                <a:ea typeface="ＭＳ Ｐゴシック" panose="020B0600070205080204" pitchFamily="34" charset="-128"/>
              </a:rPr>
              <a:t>fixed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dynamic</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partitions</a:t>
            </a:r>
          </a:p>
          <a:p>
            <a:pPr eaLnBrk="1" hangingPunct="1"/>
            <a:r>
              <a:rPr lang="en-US" altLang="en-US" sz="2800" dirty="0">
                <a:ea typeface="ＭＳ Ｐゴシック" panose="020B0600070205080204" pitchFamily="34" charset="-128"/>
              </a:rPr>
              <a:t>Define and apply partition </a:t>
            </a:r>
            <a:r>
              <a:rPr lang="en-US" altLang="en-US" sz="2800" dirty="0">
                <a:solidFill>
                  <a:srgbClr val="FF6600"/>
                </a:solidFill>
                <a:ea typeface="ＭＳ Ｐゴシック" panose="020B0600070205080204" pitchFamily="34" charset="-128"/>
              </a:rPr>
              <a:t>selection </a:t>
            </a:r>
            <a:r>
              <a:rPr lang="en-US" altLang="en-US" sz="2800" dirty="0">
                <a:ea typeface="ＭＳ Ｐゴシック" panose="020B0600070205080204" pitchFamily="34" charset="-128"/>
              </a:rPr>
              <a:t>algorithms</a:t>
            </a:r>
          </a:p>
          <a:p>
            <a:pPr eaLnBrk="1" hangingPunct="1"/>
            <a:r>
              <a:rPr lang="en-US" altLang="en-US" sz="2800" dirty="0">
                <a:ea typeface="ＭＳ Ｐゴシック" panose="020B0600070205080204" pitchFamily="34" charset="-128"/>
              </a:rPr>
              <a:t>Explain how </a:t>
            </a:r>
            <a:r>
              <a:rPr lang="en-US" altLang="en-US" sz="2800" dirty="0">
                <a:solidFill>
                  <a:srgbClr val="FF6600"/>
                </a:solidFill>
                <a:ea typeface="ＭＳ Ｐゴシック" panose="020B0600070205080204" pitchFamily="34" charset="-128"/>
              </a:rPr>
              <a:t>demand</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paging </a:t>
            </a:r>
            <a:r>
              <a:rPr lang="en-US" altLang="en-US" sz="2800" dirty="0">
                <a:ea typeface="ＭＳ Ｐゴシック" panose="020B0600070205080204" pitchFamily="34" charset="-128"/>
              </a:rPr>
              <a:t>creates the virtual memory illusion</a:t>
            </a:r>
          </a:p>
          <a:p>
            <a:pPr eaLnBrk="1" hangingPunct="1"/>
            <a:r>
              <a:rPr lang="en-US" altLang="en-US" sz="2800" dirty="0">
                <a:ea typeface="ＭＳ Ｐゴシック" panose="020B0600070205080204" pitchFamily="34" charset="-128"/>
              </a:rPr>
              <a:t>Explain the stages and transitions of the </a:t>
            </a:r>
            <a:r>
              <a:rPr lang="en-US" altLang="en-US" sz="2800" dirty="0">
                <a:solidFill>
                  <a:srgbClr val="FF6600"/>
                </a:solidFill>
                <a:ea typeface="ＭＳ Ｐゴシック" panose="020B0600070205080204" pitchFamily="34" charset="-128"/>
              </a:rPr>
              <a:t>process</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life</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cycle</a:t>
            </a:r>
          </a:p>
          <a:p>
            <a:pPr eaLnBrk="1" hangingPunct="1"/>
            <a:r>
              <a:rPr lang="en-US" altLang="en-US" sz="2800" dirty="0">
                <a:ea typeface="ＭＳ Ｐゴシック" panose="020B0600070205080204" pitchFamily="34" charset="-128"/>
              </a:rPr>
              <a:t>Explain the processing of various CPU </a:t>
            </a:r>
            <a:r>
              <a:rPr lang="en-US" altLang="en-US" sz="2800" dirty="0">
                <a:solidFill>
                  <a:srgbClr val="FF6600"/>
                </a:solidFill>
                <a:ea typeface="ＭＳ Ｐゴシック" panose="020B0600070205080204" pitchFamily="34" charset="-128"/>
              </a:rPr>
              <a:t>scheduling</a:t>
            </a:r>
            <a:r>
              <a:rPr lang="en-US" altLang="en-US" sz="2800" dirty="0">
                <a:solidFill>
                  <a:srgbClr val="0000FF"/>
                </a:solidFill>
                <a:ea typeface="ＭＳ Ｐゴシック" panose="020B0600070205080204" pitchFamily="34" charset="-128"/>
              </a:rPr>
              <a:t> </a:t>
            </a:r>
            <a:r>
              <a:rPr lang="en-US" altLang="en-US" sz="2800" dirty="0">
                <a:ea typeface="ＭＳ Ｐゴシック" panose="020B0600070205080204" pitchFamily="34" charset="-128"/>
              </a:rPr>
              <a:t>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60611F2C-8E42-2D48-B8F9-26DA7620FE4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E342328-40A1-AC47-AD69-29C4595BCEA6}" type="slidenum">
              <a:rPr lang="en-US" altLang="en-US" sz="1400"/>
              <a:pPr>
                <a:spcBef>
                  <a:spcPct val="0"/>
                </a:spcBef>
                <a:buFontTx/>
                <a:buNone/>
              </a:pPr>
              <a:t>30</a:t>
            </a:fld>
            <a:endParaRPr lang="en-US" altLang="en-US" sz="1400" dirty="0"/>
          </a:p>
        </p:txBody>
      </p:sp>
      <p:sp>
        <p:nvSpPr>
          <p:cNvPr id="32771" name="Rectangle 4">
            <a:extLst>
              <a:ext uri="{FF2B5EF4-FFF2-40B4-BE49-F238E27FC236}">
                <a16:creationId xmlns:a16="http://schemas.microsoft.com/office/drawing/2014/main" id="{6DFB3DC0-15F4-DD4B-9937-BD3D97FA0EA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Process Management </a:t>
            </a:r>
            <a:r>
              <a:rPr lang="en-US" altLang="en-US" sz="1800" dirty="0">
                <a:ea typeface="ＭＳ Ｐゴシック" panose="020B0600070205080204" pitchFamily="34" charset="-128"/>
              </a:rPr>
              <a:t>(2 of 4)</a:t>
            </a:r>
          </a:p>
        </p:txBody>
      </p:sp>
      <p:sp>
        <p:nvSpPr>
          <p:cNvPr id="32772" name="Rectangle 5">
            <a:extLst>
              <a:ext uri="{FF2B5EF4-FFF2-40B4-BE49-F238E27FC236}">
                <a16:creationId xmlns:a16="http://schemas.microsoft.com/office/drawing/2014/main" id="{71D9D84E-6E87-E746-867E-35F31E1B9095}"/>
              </a:ext>
            </a:extLst>
          </p:cNvPr>
          <p:cNvSpPr>
            <a:spLocks noGrp="1" noChangeArrowheads="1"/>
          </p:cNvSpPr>
          <p:nvPr>
            <p:ph type="body" idx="1"/>
          </p:nvPr>
        </p:nvSpPr>
        <p:spPr>
          <a:xfrm>
            <a:off x="457200" y="1295400"/>
            <a:ext cx="8153400" cy="685800"/>
          </a:xfrm>
        </p:spPr>
        <p:txBody>
          <a:bodyPr/>
          <a:lstStyle/>
          <a:p>
            <a:pPr eaLnBrk="1" hangingPunct="1">
              <a:buFontTx/>
              <a:buNone/>
            </a:pPr>
            <a:r>
              <a:rPr lang="en-US" altLang="en-US" dirty="0">
                <a:ea typeface="ＭＳ Ｐゴシック" panose="020B0600070205080204" pitchFamily="34" charset="-128"/>
              </a:rPr>
              <a:t>The Process States</a:t>
            </a:r>
          </a:p>
        </p:txBody>
      </p:sp>
      <p:sp>
        <p:nvSpPr>
          <p:cNvPr id="32773" name="Rectangle 8">
            <a:extLst>
              <a:ext uri="{FF2B5EF4-FFF2-40B4-BE49-F238E27FC236}">
                <a16:creationId xmlns:a16="http://schemas.microsoft.com/office/drawing/2014/main" id="{E316A3B6-BCBC-C74C-950C-8F868F4C6E93}"/>
              </a:ext>
            </a:extLst>
          </p:cNvPr>
          <p:cNvSpPr>
            <a:spLocks noChangeArrowheads="1"/>
          </p:cNvSpPr>
          <p:nvPr/>
        </p:nvSpPr>
        <p:spPr bwMode="auto">
          <a:xfrm>
            <a:off x="7162800" y="2362200"/>
            <a:ext cx="1447800" cy="23622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i="1" dirty="0"/>
              <a:t>What can</a:t>
            </a:r>
          </a:p>
          <a:p>
            <a:pPr>
              <a:spcBef>
                <a:spcPct val="0"/>
              </a:spcBef>
              <a:buFontTx/>
              <a:buNone/>
            </a:pPr>
            <a:r>
              <a:rPr lang="en-US" altLang="en-US" sz="2000" i="1" dirty="0"/>
              <a:t>cause a</a:t>
            </a:r>
          </a:p>
          <a:p>
            <a:pPr>
              <a:spcBef>
                <a:spcPct val="0"/>
              </a:spcBef>
              <a:buFontTx/>
              <a:buNone/>
            </a:pPr>
            <a:r>
              <a:rPr lang="en-US" altLang="en-US" sz="2000" i="1" dirty="0"/>
              <a:t>process to</a:t>
            </a:r>
          </a:p>
          <a:p>
            <a:pPr>
              <a:spcBef>
                <a:spcPct val="0"/>
              </a:spcBef>
              <a:buFontTx/>
              <a:buNone/>
            </a:pPr>
            <a:r>
              <a:rPr lang="en-US" altLang="en-US" sz="2000" i="1" dirty="0"/>
              <a:t>move to </a:t>
            </a:r>
          </a:p>
          <a:p>
            <a:pPr>
              <a:spcBef>
                <a:spcPct val="0"/>
              </a:spcBef>
              <a:buFontTx/>
              <a:buNone/>
            </a:pPr>
            <a:r>
              <a:rPr lang="en-US" altLang="en-US" sz="2000" i="1" dirty="0"/>
              <a:t>the waiting </a:t>
            </a:r>
          </a:p>
          <a:p>
            <a:pPr>
              <a:spcBef>
                <a:spcPct val="0"/>
              </a:spcBef>
              <a:buFontTx/>
              <a:buNone/>
            </a:pPr>
            <a:r>
              <a:rPr lang="en-US" altLang="en-US" sz="2000" i="1" dirty="0"/>
              <a:t>state?</a:t>
            </a:r>
          </a:p>
        </p:txBody>
      </p:sp>
      <p:pic>
        <p:nvPicPr>
          <p:cNvPr id="3" name="Picture 2" descr="An upward arrow from the New state points to Ready state labeled &quot;Admitted.&quot; A leftward arrow from the Ready state points to the Running state labeled &quot;Dispatch&quot; and rightward arrow from the Running state to the Ready state is labeled &quot;Interrupt.&quot; The upward arrow from the Running state points to the Waiting state labeled &quot;Input or output or event wait.&quot; The downward arrow from the Waiting state points to the Ready state is labeled &quot;Input or output event completion.&quo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386680"/>
            <a:ext cx="4655128" cy="2313240"/>
          </a:xfrm>
          <a:prstGeom prst="rect">
            <a:avLst/>
          </a:prstGeom>
        </p:spPr>
      </p:pic>
      <p:sp>
        <p:nvSpPr>
          <p:cNvPr id="2" name="Rectangle 1"/>
          <p:cNvSpPr/>
          <p:nvPr/>
        </p:nvSpPr>
        <p:spPr>
          <a:xfrm>
            <a:off x="1371600" y="4766846"/>
            <a:ext cx="2156360" cy="338554"/>
          </a:xfrm>
          <a:prstGeom prst="rect">
            <a:avLst/>
          </a:prstGeom>
        </p:spPr>
        <p:txBody>
          <a:bodyPr wrap="none">
            <a:spAutoFit/>
          </a:bodyPr>
          <a:lstStyle/>
          <a:p>
            <a:r>
              <a:rPr lang="en-IN" sz="1600">
                <a:latin typeface="+mn-lt"/>
              </a:rPr>
              <a:t>The process life cycle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B8F7B28D-5F39-0E4A-A8B1-DF59D35EDCF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2AB0388-BC3D-2E43-B923-B026BE2FCB36}" type="slidenum">
              <a:rPr lang="en-US" altLang="en-US" sz="1400"/>
              <a:pPr>
                <a:spcBef>
                  <a:spcPct val="0"/>
                </a:spcBef>
                <a:buFontTx/>
                <a:buNone/>
              </a:pPr>
              <a:t>31</a:t>
            </a:fld>
            <a:endParaRPr lang="en-US" altLang="en-US" sz="1400" dirty="0"/>
          </a:p>
        </p:txBody>
      </p:sp>
      <p:sp>
        <p:nvSpPr>
          <p:cNvPr id="33795" name="Rectangle 4">
            <a:extLst>
              <a:ext uri="{FF2B5EF4-FFF2-40B4-BE49-F238E27FC236}">
                <a16:creationId xmlns:a16="http://schemas.microsoft.com/office/drawing/2014/main" id="{0F817061-09E0-9B4E-871F-29FB749BCDDB}"/>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Process Management </a:t>
            </a:r>
            <a:r>
              <a:rPr lang="en-US" altLang="en-US" sz="1800" dirty="0">
                <a:ea typeface="ＭＳ Ｐゴシック" panose="020B0600070205080204" pitchFamily="34" charset="-128"/>
              </a:rPr>
              <a:t>(3 of 4)</a:t>
            </a:r>
          </a:p>
        </p:txBody>
      </p:sp>
      <p:sp>
        <p:nvSpPr>
          <p:cNvPr id="33796" name="Rectangle 5">
            <a:extLst>
              <a:ext uri="{FF2B5EF4-FFF2-40B4-BE49-F238E27FC236}">
                <a16:creationId xmlns:a16="http://schemas.microsoft.com/office/drawing/2014/main" id="{B3CFBEA4-D6E2-6F4A-8C63-DA1D03CB93A9}"/>
              </a:ext>
            </a:extLst>
          </p:cNvPr>
          <p:cNvSpPr>
            <a:spLocks noGrp="1" noChangeArrowheads="1"/>
          </p:cNvSpPr>
          <p:nvPr>
            <p:ph type="body" idx="1"/>
          </p:nvPr>
        </p:nvSpPr>
        <p:spPr>
          <a:xfrm>
            <a:off x="533400" y="1295400"/>
            <a:ext cx="8229600" cy="4572000"/>
          </a:xfrm>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Process Control Block (PCB)</a:t>
            </a:r>
            <a:endParaRPr lang="en-US" altLang="en-US" sz="2800" dirty="0">
              <a:solidFill>
                <a:srgbClr val="FF6600"/>
              </a:solidFill>
              <a:ea typeface="ＭＳ Ｐゴシック" panose="020B0600070205080204" pitchFamily="34" charset="-128"/>
            </a:endParaRPr>
          </a:p>
          <a:p>
            <a:pPr marL="0" indent="0" eaLnBrk="1" hangingPunct="1">
              <a:buFontTx/>
              <a:buNone/>
            </a:pPr>
            <a:r>
              <a:rPr lang="en-US" altLang="en-US" sz="2800" dirty="0">
                <a:ea typeface="ＭＳ Ｐゴシック" panose="020B0600070205080204" pitchFamily="34" charset="-128"/>
              </a:rPr>
              <a:t>A </a:t>
            </a:r>
            <a:r>
              <a:rPr lang="en-US" altLang="en-US" sz="2800" i="1" dirty="0">
                <a:ea typeface="ＭＳ Ｐゴシック" panose="020B0600070205080204" pitchFamily="34" charset="-128"/>
              </a:rPr>
              <a:t>data structure</a:t>
            </a:r>
            <a:r>
              <a:rPr lang="en-US" altLang="en-US" sz="2800" dirty="0">
                <a:ea typeface="ＭＳ Ｐゴシック" panose="020B0600070205080204" pitchFamily="34" charset="-128"/>
              </a:rPr>
              <a:t> used by the OS to manage information about a process, including:</a:t>
            </a:r>
          </a:p>
          <a:p>
            <a:pPr marL="806450" lvl="1" eaLnBrk="1" hangingPunct="1"/>
            <a:r>
              <a:rPr lang="en-US" altLang="en-US" sz="2400" dirty="0">
                <a:ea typeface="ＭＳ Ｐゴシック" panose="020B0600070205080204" pitchFamily="34" charset="-128"/>
              </a:rPr>
              <a:t>Current value of the program counter</a:t>
            </a:r>
          </a:p>
          <a:p>
            <a:pPr marL="806450" lvl="1" eaLnBrk="1" hangingPunct="1"/>
            <a:r>
              <a:rPr lang="en-US" altLang="en-US" sz="2400" dirty="0">
                <a:ea typeface="ＭＳ Ｐゴシック" panose="020B0600070205080204" pitchFamily="34" charset="-128"/>
              </a:rPr>
              <a:t>Values of all CPU registers for the process</a:t>
            </a:r>
          </a:p>
          <a:p>
            <a:pPr marL="806450" lvl="1" eaLnBrk="1" hangingPunct="1"/>
            <a:r>
              <a:rPr lang="en-US" altLang="en-US" sz="2400" dirty="0">
                <a:ea typeface="ＭＳ Ｐゴシック" panose="020B0600070205080204" pitchFamily="34" charset="-128"/>
              </a:rPr>
              <a:t>Base and bound register values (or page tables)</a:t>
            </a:r>
          </a:p>
          <a:p>
            <a:pPr marL="806450" lvl="1" eaLnBrk="1" hangingPunct="1"/>
            <a:r>
              <a:rPr lang="en-US" altLang="en-US" sz="2400" dirty="0">
                <a:ea typeface="ＭＳ Ｐゴシック" panose="020B0600070205080204" pitchFamily="34" charset="-128"/>
              </a:rPr>
              <a:t>Accounting information</a:t>
            </a:r>
          </a:p>
          <a:p>
            <a:pPr marL="0" indent="0" eaLnBrk="1" hangingPunct="1">
              <a:buFontTx/>
              <a:buNone/>
            </a:pPr>
            <a:r>
              <a:rPr lang="en-US" altLang="en-US" sz="2800" dirty="0">
                <a:ea typeface="ＭＳ Ｐゴシック" panose="020B0600070205080204" pitchFamily="34" charset="-128"/>
              </a:rPr>
              <a:t>Each </a:t>
            </a:r>
            <a:r>
              <a:rPr lang="en-US" altLang="en-US" sz="2800" i="1" dirty="0">
                <a:ea typeface="ＭＳ Ｐゴシック" panose="020B0600070205080204" pitchFamily="34" charset="-128"/>
              </a:rPr>
              <a:t>state</a:t>
            </a:r>
            <a:r>
              <a:rPr lang="en-US" altLang="en-US" sz="2800" dirty="0">
                <a:ea typeface="ＭＳ Ｐゴシック" panose="020B0600070205080204" pitchFamily="34" charset="-128"/>
              </a:rPr>
              <a:t> is represented by a list of PCBs, one for each process in that state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E813089B-3243-5449-AE89-BF5680D0AD1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9E51AE0-A721-0241-915C-7A2B9E56E2EB}" type="slidenum">
              <a:rPr lang="en-US" altLang="en-US" sz="1400"/>
              <a:pPr>
                <a:spcBef>
                  <a:spcPct val="0"/>
                </a:spcBef>
                <a:buFontTx/>
                <a:buNone/>
              </a:pPr>
              <a:t>32</a:t>
            </a:fld>
            <a:endParaRPr lang="en-US" altLang="en-US" sz="1400" dirty="0"/>
          </a:p>
        </p:txBody>
      </p:sp>
      <p:sp>
        <p:nvSpPr>
          <p:cNvPr id="34819" name="Rectangle 2">
            <a:extLst>
              <a:ext uri="{FF2B5EF4-FFF2-40B4-BE49-F238E27FC236}">
                <a16:creationId xmlns:a16="http://schemas.microsoft.com/office/drawing/2014/main" id="{78F10E90-5177-1642-B04D-807A578135B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Process Management </a:t>
            </a:r>
            <a:r>
              <a:rPr lang="en-US" altLang="en-US" sz="1800" dirty="0">
                <a:ea typeface="ＭＳ Ｐゴシック" panose="020B0600070205080204" pitchFamily="34" charset="-128"/>
              </a:rPr>
              <a:t>(4 of 4)</a:t>
            </a:r>
          </a:p>
        </p:txBody>
      </p:sp>
      <p:sp>
        <p:nvSpPr>
          <p:cNvPr id="34820" name="Rectangle 3">
            <a:extLst>
              <a:ext uri="{FF2B5EF4-FFF2-40B4-BE49-F238E27FC236}">
                <a16:creationId xmlns:a16="http://schemas.microsoft.com/office/drawing/2014/main" id="{32170D74-7E22-E842-87B9-6DC8C601EFE6}"/>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400" dirty="0">
                <a:ea typeface="ＭＳ Ｐゴシック" panose="020B0600070205080204" pitchFamily="34" charset="-128"/>
              </a:rPr>
              <a:t>There is only one CPU and therefore only one set of CPU registers, which </a:t>
            </a:r>
            <a:r>
              <a:rPr lang="en-US" altLang="en-US" sz="2500" dirty="0">
                <a:ea typeface="ＭＳ Ｐゴシック" panose="020B0600070205080204" pitchFamily="34" charset="-128"/>
              </a:rPr>
              <a:t>contain the values for the currently </a:t>
            </a:r>
            <a:br>
              <a:rPr lang="en-US" altLang="en-US" sz="2500" dirty="0">
                <a:ea typeface="ＭＳ Ｐゴシック" panose="020B0600070205080204" pitchFamily="34" charset="-128"/>
              </a:rPr>
            </a:br>
            <a:r>
              <a:rPr lang="en-US" altLang="en-US" sz="2500" dirty="0">
                <a:ea typeface="ＭＳ Ｐゴシック" panose="020B0600070205080204" pitchFamily="34" charset="-128"/>
              </a:rPr>
              <a:t>executing process</a:t>
            </a:r>
            <a:r>
              <a:rPr lang="en-US" altLang="en-US" dirty="0">
                <a:ea typeface="ＭＳ Ｐゴシック" panose="020B0600070205080204" pitchFamily="34" charset="-128"/>
              </a:rPr>
              <a:t> </a:t>
            </a:r>
          </a:p>
          <a:p>
            <a:pPr marL="0" indent="0" eaLnBrk="1" hangingPunct="1">
              <a:lnSpc>
                <a:spcPct val="90000"/>
              </a:lnSpc>
              <a:spcBef>
                <a:spcPct val="70000"/>
              </a:spcBef>
              <a:buFontTx/>
              <a:buNone/>
            </a:pPr>
            <a:r>
              <a:rPr lang="en-US" altLang="en-US" sz="2400" dirty="0">
                <a:ea typeface="ＭＳ Ｐゴシック" panose="020B0600070205080204" pitchFamily="34" charset="-128"/>
              </a:rPr>
              <a:t>Each time a process is moved to the running state:</a:t>
            </a:r>
            <a:endParaRPr lang="en-US" altLang="en-US" sz="2800" dirty="0">
              <a:ea typeface="ＭＳ Ｐゴシック" panose="020B0600070205080204" pitchFamily="34" charset="-128"/>
            </a:endParaRPr>
          </a:p>
          <a:p>
            <a:pPr lvl="1" eaLnBrk="1" hangingPunct="1">
              <a:lnSpc>
                <a:spcPct val="90000"/>
              </a:lnSpc>
              <a:spcBef>
                <a:spcPct val="40000"/>
              </a:spcBef>
            </a:pPr>
            <a:r>
              <a:rPr lang="en-US" altLang="en-US" sz="2100" dirty="0">
                <a:ea typeface="ＭＳ Ｐゴシック" panose="020B0600070205080204" pitchFamily="34" charset="-128"/>
              </a:rPr>
              <a:t>Register values for the currently running process </a:t>
            </a:r>
            <a:br>
              <a:rPr lang="en-US" altLang="en-US" sz="2100" dirty="0">
                <a:ea typeface="ＭＳ Ｐゴシック" panose="020B0600070205080204" pitchFamily="34" charset="-128"/>
              </a:rPr>
            </a:br>
            <a:r>
              <a:rPr lang="en-US" altLang="en-US" sz="2100" dirty="0">
                <a:ea typeface="ＭＳ Ｐゴシック" panose="020B0600070205080204" pitchFamily="34" charset="-128"/>
              </a:rPr>
              <a:t>are stored into its PCB</a:t>
            </a:r>
          </a:p>
          <a:p>
            <a:pPr lvl="1" eaLnBrk="1" hangingPunct="1">
              <a:lnSpc>
                <a:spcPct val="90000"/>
              </a:lnSpc>
              <a:spcBef>
                <a:spcPct val="40000"/>
              </a:spcBef>
            </a:pPr>
            <a:r>
              <a:rPr lang="en-US" altLang="en-US" sz="2100" dirty="0">
                <a:ea typeface="ＭＳ Ｐゴシック" panose="020B0600070205080204" pitchFamily="34" charset="-128"/>
              </a:rPr>
              <a:t>Its PCB is moved to the list of the state into which it goes</a:t>
            </a:r>
          </a:p>
          <a:p>
            <a:pPr lvl="1" eaLnBrk="1" hangingPunct="1">
              <a:lnSpc>
                <a:spcPct val="90000"/>
              </a:lnSpc>
              <a:spcBef>
                <a:spcPct val="40000"/>
              </a:spcBef>
            </a:pPr>
            <a:r>
              <a:rPr lang="en-US" altLang="en-US" sz="2100" dirty="0">
                <a:ea typeface="ＭＳ Ｐゴシック" panose="020B0600070205080204" pitchFamily="34" charset="-128"/>
              </a:rPr>
              <a:t>Register values of the new process moving into the running state are loaded into the CPU</a:t>
            </a:r>
          </a:p>
          <a:p>
            <a:pPr lvl="1" eaLnBrk="1" hangingPunct="1">
              <a:lnSpc>
                <a:spcPct val="90000"/>
              </a:lnSpc>
              <a:spcBef>
                <a:spcPct val="40000"/>
              </a:spcBef>
            </a:pPr>
            <a:r>
              <a:rPr lang="en-US" altLang="en-US" sz="2100" dirty="0">
                <a:ea typeface="ＭＳ Ｐゴシック" panose="020B0600070205080204" pitchFamily="34" charset="-128"/>
              </a:rPr>
              <a:t>This exchange of register information is called a </a:t>
            </a:r>
            <a:r>
              <a:rPr lang="en-US" altLang="en-US" sz="2100" b="1" dirty="0">
                <a:ea typeface="ＭＳ Ｐゴシック" panose="020B0600070205080204" pitchFamily="34" charset="-128"/>
              </a:rPr>
              <a:t>context switch</a:t>
            </a:r>
            <a:endParaRPr lang="en-US" altLang="en-US" dirty="0">
              <a:ea typeface="ＭＳ Ｐゴシック"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736F9C77-E2B5-1B4F-ABB4-2EC9094B1DBA}"/>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6E30AC4-08DF-2B48-9C5B-56B6A25FA923}" type="slidenum">
              <a:rPr lang="en-US" altLang="en-US" sz="1400"/>
              <a:pPr>
                <a:spcBef>
                  <a:spcPct val="0"/>
                </a:spcBef>
                <a:buFontTx/>
                <a:buNone/>
              </a:pPr>
              <a:t>33</a:t>
            </a:fld>
            <a:endParaRPr lang="en-US" altLang="en-US" sz="1400" dirty="0"/>
          </a:p>
        </p:txBody>
      </p:sp>
      <p:sp>
        <p:nvSpPr>
          <p:cNvPr id="35843" name="Rectangle 4">
            <a:extLst>
              <a:ext uri="{FF2B5EF4-FFF2-40B4-BE49-F238E27FC236}">
                <a16:creationId xmlns:a16="http://schemas.microsoft.com/office/drawing/2014/main" id="{416B70F2-B767-634E-86EA-0ED3170DC11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CPU Scheduling </a:t>
            </a:r>
            <a:r>
              <a:rPr lang="en-US" altLang="en-US" sz="1800" dirty="0">
                <a:ea typeface="ＭＳ Ｐゴシック" panose="020B0600070205080204" pitchFamily="34" charset="-128"/>
              </a:rPr>
              <a:t>(1 of 2)</a:t>
            </a:r>
          </a:p>
        </p:txBody>
      </p:sp>
      <p:sp>
        <p:nvSpPr>
          <p:cNvPr id="35844" name="Rectangle 5">
            <a:extLst>
              <a:ext uri="{FF2B5EF4-FFF2-40B4-BE49-F238E27FC236}">
                <a16:creationId xmlns:a16="http://schemas.microsoft.com/office/drawing/2014/main" id="{4C3D0D93-5463-204B-ABB2-0CD970D920FC}"/>
              </a:ext>
            </a:extLst>
          </p:cNvPr>
          <p:cNvSpPr>
            <a:spLocks noGrp="1" noChangeArrowheads="1"/>
          </p:cNvSpPr>
          <p:nvPr>
            <p:ph type="body" idx="1"/>
          </p:nvPr>
        </p:nvSpPr>
        <p:spPr/>
        <p:txBody>
          <a:bodyPr/>
          <a:lstStyle/>
          <a:p>
            <a:pPr marL="0" indent="0" eaLnBrk="1" hangingPunct="1">
              <a:buFontTx/>
              <a:buNone/>
            </a:pPr>
            <a:r>
              <a:rPr lang="en-US" altLang="en-US" sz="2800" b="1" dirty="0">
                <a:solidFill>
                  <a:srgbClr val="FF6600"/>
                </a:solidFill>
                <a:ea typeface="ＭＳ Ｐゴシック" panose="020B0600070205080204" pitchFamily="34" charset="-128"/>
              </a:rPr>
              <a:t>CPU Scheduling</a:t>
            </a:r>
            <a:r>
              <a:rPr lang="en-US" altLang="en-US" sz="2800" dirty="0">
                <a:solidFill>
                  <a:srgbClr val="FF6600"/>
                </a:solidFill>
                <a:ea typeface="ＭＳ Ｐゴシック" panose="020B0600070205080204" pitchFamily="34" charset="-128"/>
              </a:rPr>
              <a:t>  </a:t>
            </a:r>
          </a:p>
          <a:p>
            <a:pPr marL="0" indent="0" eaLnBrk="1" hangingPunct="1">
              <a:buFontTx/>
              <a:buNone/>
            </a:pPr>
            <a:r>
              <a:rPr lang="en-US" altLang="en-US" sz="2800" dirty="0">
                <a:ea typeface="ＭＳ Ｐゴシック" panose="020B0600070205080204" pitchFamily="34" charset="-128"/>
              </a:rPr>
              <a:t>The act of determining which process in the </a:t>
            </a:r>
            <a:r>
              <a:rPr lang="en-US" altLang="en-US" sz="2800" i="1" dirty="0">
                <a:ea typeface="ＭＳ Ｐゴシック" panose="020B0600070205080204" pitchFamily="34" charset="-128"/>
              </a:rPr>
              <a:t>ready</a:t>
            </a:r>
            <a:r>
              <a:rPr lang="en-US" altLang="en-US" sz="2800" dirty="0">
                <a:ea typeface="ＭＳ Ｐゴシック" panose="020B0600070205080204" pitchFamily="34" charset="-128"/>
              </a:rPr>
              <a:t> state should be moved to the </a:t>
            </a:r>
            <a:r>
              <a:rPr lang="en-US" altLang="en-US" sz="2800" i="1" dirty="0">
                <a:ea typeface="ＭＳ Ｐゴシック" panose="020B0600070205080204" pitchFamily="34" charset="-128"/>
              </a:rPr>
              <a:t>running</a:t>
            </a:r>
            <a:r>
              <a:rPr lang="en-US" altLang="en-US" sz="2800" dirty="0">
                <a:ea typeface="ＭＳ Ｐゴシック" panose="020B0600070205080204" pitchFamily="34" charset="-128"/>
              </a:rPr>
              <a:t> state</a:t>
            </a:r>
          </a:p>
          <a:p>
            <a:pPr lvl="1" eaLnBrk="1" hangingPunct="1"/>
            <a:r>
              <a:rPr lang="en-US" altLang="en-US" sz="2400" dirty="0">
                <a:ea typeface="ＭＳ Ｐゴシック" panose="020B0600070205080204" pitchFamily="34" charset="-128"/>
              </a:rPr>
              <a:t>Many processes may be in the ready state</a:t>
            </a:r>
          </a:p>
          <a:p>
            <a:pPr lvl="1" eaLnBrk="1" hangingPunct="1"/>
            <a:r>
              <a:rPr lang="en-US" altLang="en-US" sz="2400" dirty="0">
                <a:ea typeface="ＭＳ Ｐゴシック" panose="020B0600070205080204" pitchFamily="34" charset="-128"/>
              </a:rPr>
              <a:t>Only one process can be in the running state, making progress at any one time</a:t>
            </a:r>
          </a:p>
          <a:p>
            <a:pPr marL="0" indent="0" eaLnBrk="1" hangingPunct="1">
              <a:buFontTx/>
              <a:buNone/>
            </a:pPr>
            <a:r>
              <a:rPr lang="en-US" altLang="en-US" sz="2800" i="1" dirty="0">
                <a:ea typeface="ＭＳ Ｐゴシック" panose="020B0600070205080204" pitchFamily="34" charset="-128"/>
              </a:rPr>
              <a:t>	</a:t>
            </a:r>
            <a:endParaRPr lang="en-US" altLang="en-US" sz="2400" dirty="0">
              <a:ea typeface="ＭＳ Ｐゴシック" panose="020B0600070205080204" pitchFamily="34" charset="-128"/>
            </a:endParaRPr>
          </a:p>
        </p:txBody>
      </p:sp>
      <p:sp>
        <p:nvSpPr>
          <p:cNvPr id="35845" name="TextBox 1">
            <a:extLst>
              <a:ext uri="{FF2B5EF4-FFF2-40B4-BE49-F238E27FC236}">
                <a16:creationId xmlns:a16="http://schemas.microsoft.com/office/drawing/2014/main" id="{B563D054-2B05-594F-812B-A01BB9186DC6}"/>
              </a:ext>
            </a:extLst>
          </p:cNvPr>
          <p:cNvSpPr txBox="1">
            <a:spLocks noChangeArrowheads="1"/>
          </p:cNvSpPr>
          <p:nvPr/>
        </p:nvSpPr>
        <p:spPr bwMode="auto">
          <a:xfrm flipH="1">
            <a:off x="1295400" y="5181600"/>
            <a:ext cx="6781800" cy="461963"/>
          </a:xfrm>
          <a:prstGeom prst="rect">
            <a:avLst/>
          </a:prstGeom>
          <a:solidFill>
            <a:schemeClr val="accent1"/>
          </a:solidFill>
          <a:ln w="9525">
            <a:solidFill>
              <a:schemeClr val="tx1"/>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400" i="1" dirty="0"/>
              <a:t>Which one gets to move from ready to running?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DA419A90-51C7-9E49-8145-91B341CA2BE1}"/>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57AD78-2A77-7C48-A303-8C65041528FC}" type="slidenum">
              <a:rPr lang="en-US" altLang="en-US" sz="1400"/>
              <a:pPr>
                <a:spcBef>
                  <a:spcPct val="0"/>
                </a:spcBef>
                <a:buFontTx/>
                <a:buNone/>
              </a:pPr>
              <a:t>34</a:t>
            </a:fld>
            <a:endParaRPr lang="en-US" altLang="en-US" sz="1400" dirty="0"/>
          </a:p>
        </p:txBody>
      </p:sp>
      <p:sp>
        <p:nvSpPr>
          <p:cNvPr id="36867" name="Rectangle 2">
            <a:extLst>
              <a:ext uri="{FF2B5EF4-FFF2-40B4-BE49-F238E27FC236}">
                <a16:creationId xmlns:a16="http://schemas.microsoft.com/office/drawing/2014/main" id="{0317AD7F-EE96-9C4C-9AD5-8668BAD59C0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CPU Scheduling </a:t>
            </a:r>
            <a:r>
              <a:rPr lang="en-US" altLang="en-US" sz="1800" dirty="0">
                <a:ea typeface="ＭＳ Ｐゴシック" panose="020B0600070205080204" pitchFamily="34" charset="-128"/>
              </a:rPr>
              <a:t>(2 of 2)</a:t>
            </a:r>
          </a:p>
        </p:txBody>
      </p:sp>
      <p:sp>
        <p:nvSpPr>
          <p:cNvPr id="36868" name="Rectangle 3">
            <a:extLst>
              <a:ext uri="{FF2B5EF4-FFF2-40B4-BE49-F238E27FC236}">
                <a16:creationId xmlns:a16="http://schemas.microsoft.com/office/drawing/2014/main" id="{44EE4D1E-99D4-5041-BD4D-9F7739248672}"/>
              </a:ext>
            </a:extLst>
          </p:cNvPr>
          <p:cNvSpPr>
            <a:spLocks noGrp="1" noChangeArrowheads="1"/>
          </p:cNvSpPr>
          <p:nvPr>
            <p:ph type="body" idx="1"/>
          </p:nvPr>
        </p:nvSpPr>
        <p:spPr>
          <a:xfrm>
            <a:off x="533400" y="1295400"/>
            <a:ext cx="8229600" cy="4572000"/>
          </a:xfrm>
        </p:spPr>
        <p:txBody>
          <a:bodyPr/>
          <a:lstStyle/>
          <a:p>
            <a:pPr marL="0" indent="0" eaLnBrk="1" hangingPunct="1">
              <a:lnSpc>
                <a:spcPct val="90000"/>
              </a:lnSpc>
              <a:spcBef>
                <a:spcPct val="70000"/>
              </a:spcBef>
              <a:buFontTx/>
              <a:buNone/>
            </a:pPr>
            <a:r>
              <a:rPr lang="en-US" altLang="en-US" sz="2400" b="1" dirty="0">
                <a:solidFill>
                  <a:srgbClr val="FF6600"/>
                </a:solidFill>
                <a:ea typeface="ＭＳ Ｐゴシック" panose="020B0600070205080204" pitchFamily="34" charset="-128"/>
              </a:rPr>
              <a:t>Nonpreemptive Scheduling </a:t>
            </a:r>
            <a:r>
              <a:rPr lang="en-US" altLang="en-US" sz="2400" dirty="0">
                <a:solidFill>
                  <a:srgbClr val="FF6600"/>
                </a:solidFill>
                <a:ea typeface="ＭＳ Ｐゴシック" panose="020B0600070205080204" pitchFamily="34" charset="-128"/>
              </a:rPr>
              <a:t> </a:t>
            </a:r>
          </a:p>
          <a:p>
            <a:pPr marL="0" indent="0" eaLnBrk="1" hangingPunct="1">
              <a:lnSpc>
                <a:spcPct val="90000"/>
              </a:lnSpc>
              <a:spcBef>
                <a:spcPct val="70000"/>
              </a:spcBef>
              <a:buFontTx/>
              <a:buNone/>
            </a:pPr>
            <a:r>
              <a:rPr lang="en-US" altLang="en-US" sz="2400" dirty="0">
                <a:ea typeface="ＭＳ Ｐゴシック" panose="020B0600070205080204" pitchFamily="34" charset="-128"/>
              </a:rPr>
              <a:t>The currently executing process gives up the CPU voluntarily</a:t>
            </a:r>
          </a:p>
          <a:p>
            <a:pPr marL="0" indent="0" eaLnBrk="1" hangingPunct="1">
              <a:lnSpc>
                <a:spcPct val="90000"/>
              </a:lnSpc>
              <a:spcBef>
                <a:spcPct val="70000"/>
              </a:spcBef>
              <a:buFontTx/>
              <a:buNone/>
            </a:pPr>
            <a:r>
              <a:rPr lang="en-US" altLang="en-US" sz="2400" b="1" dirty="0">
                <a:solidFill>
                  <a:srgbClr val="FF6600"/>
                </a:solidFill>
                <a:ea typeface="ＭＳ Ｐゴシック" panose="020B0600070205080204" pitchFamily="34" charset="-128"/>
              </a:rPr>
              <a:t>Preemptive Scheduling</a:t>
            </a:r>
            <a:r>
              <a:rPr lang="en-US" altLang="en-US" sz="2400" dirty="0">
                <a:solidFill>
                  <a:srgbClr val="FF6600"/>
                </a:solidFill>
                <a:ea typeface="ＭＳ Ｐゴシック" panose="020B0600070205080204" pitchFamily="34" charset="-128"/>
              </a:rPr>
              <a:t>   </a:t>
            </a:r>
          </a:p>
          <a:p>
            <a:pPr marL="0" indent="0" eaLnBrk="1" hangingPunct="1">
              <a:lnSpc>
                <a:spcPct val="90000"/>
              </a:lnSpc>
              <a:spcBef>
                <a:spcPct val="70000"/>
              </a:spcBef>
              <a:buFontTx/>
              <a:buNone/>
            </a:pPr>
            <a:r>
              <a:rPr lang="en-US" altLang="en-US" sz="2400" dirty="0">
                <a:ea typeface="ＭＳ Ｐゴシック" panose="020B0600070205080204" pitchFamily="34" charset="-128"/>
              </a:rPr>
              <a:t>The operating system decides to favor another process, preempting the currently executing process</a:t>
            </a:r>
          </a:p>
          <a:p>
            <a:pPr marL="0" indent="0" eaLnBrk="1" hangingPunct="1">
              <a:lnSpc>
                <a:spcPct val="90000"/>
              </a:lnSpc>
              <a:spcBef>
                <a:spcPct val="70000"/>
              </a:spcBef>
              <a:buFontTx/>
              <a:buNone/>
            </a:pPr>
            <a:r>
              <a:rPr lang="en-US" altLang="en-US" sz="2400" b="1" dirty="0">
                <a:solidFill>
                  <a:srgbClr val="FF6600"/>
                </a:solidFill>
                <a:ea typeface="ＭＳ Ｐゴシック" panose="020B0600070205080204" pitchFamily="34" charset="-128"/>
              </a:rPr>
              <a:t>Turnaround Time</a:t>
            </a:r>
            <a:r>
              <a:rPr lang="en-US" altLang="en-US" sz="2400" dirty="0">
                <a:solidFill>
                  <a:srgbClr val="FF6600"/>
                </a:solidFill>
                <a:ea typeface="ＭＳ Ｐゴシック" panose="020B0600070205080204" pitchFamily="34" charset="-128"/>
              </a:rPr>
              <a:t>  </a:t>
            </a:r>
          </a:p>
          <a:p>
            <a:pPr marL="0" indent="0" eaLnBrk="1" hangingPunct="1">
              <a:lnSpc>
                <a:spcPct val="90000"/>
              </a:lnSpc>
              <a:spcBef>
                <a:spcPct val="70000"/>
              </a:spcBef>
              <a:buFontTx/>
              <a:buNone/>
            </a:pPr>
            <a:r>
              <a:rPr lang="en-US" altLang="en-US" sz="2400" dirty="0">
                <a:ea typeface="ＭＳ Ｐゴシック" panose="020B0600070205080204" pitchFamily="34" charset="-128"/>
              </a:rPr>
              <a:t>The amount of time between when a process arrives in the ready state the first time and when it exits the running state for the last time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B3C8BF8A-463D-2B43-9158-538248A1C45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A3D130E-FB0C-8346-9547-4F24F4461A8C}" type="slidenum">
              <a:rPr lang="en-US" altLang="en-US" sz="1400"/>
              <a:pPr>
                <a:spcBef>
                  <a:spcPct val="0"/>
                </a:spcBef>
                <a:buFontTx/>
                <a:buNone/>
              </a:pPr>
              <a:t>35</a:t>
            </a:fld>
            <a:endParaRPr lang="en-US" altLang="en-US" sz="1400" dirty="0"/>
          </a:p>
        </p:txBody>
      </p:sp>
      <p:sp>
        <p:nvSpPr>
          <p:cNvPr id="37891" name="Rectangle 7">
            <a:extLst>
              <a:ext uri="{FF2B5EF4-FFF2-40B4-BE49-F238E27FC236}">
                <a16:creationId xmlns:a16="http://schemas.microsoft.com/office/drawing/2014/main" id="{F3AEDBEC-7CC9-4D49-AD74-D7B794BF055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CPU Scheduling Algorithms</a:t>
            </a:r>
          </a:p>
        </p:txBody>
      </p:sp>
      <p:sp>
        <p:nvSpPr>
          <p:cNvPr id="37892" name="Rectangle 8">
            <a:extLst>
              <a:ext uri="{FF2B5EF4-FFF2-40B4-BE49-F238E27FC236}">
                <a16:creationId xmlns:a16="http://schemas.microsoft.com/office/drawing/2014/main" id="{DF4B4AE7-9163-294B-962F-464C01B55A1D}"/>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First-Come, First-Served</a:t>
            </a:r>
          </a:p>
          <a:p>
            <a:pPr marL="0" indent="0" eaLnBrk="1" hangingPunct="1">
              <a:lnSpc>
                <a:spcPct val="90000"/>
              </a:lnSpc>
              <a:buFontTx/>
              <a:buNone/>
            </a:pPr>
            <a:r>
              <a:rPr lang="en-US" altLang="en-US" sz="2400" dirty="0">
                <a:ea typeface="ＭＳ Ｐゴシック" panose="020B0600070205080204" pitchFamily="34" charset="-128"/>
              </a:rPr>
              <a:t>Processes are moved to the CPU in the order in which they arrive in the running state</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Shortest Job Next</a:t>
            </a:r>
          </a:p>
          <a:p>
            <a:pPr marL="0" indent="0" eaLnBrk="1" hangingPunct="1">
              <a:lnSpc>
                <a:spcPct val="90000"/>
              </a:lnSpc>
              <a:buFontTx/>
              <a:buNone/>
            </a:pPr>
            <a:r>
              <a:rPr lang="en-US" altLang="en-US" sz="2400" dirty="0">
                <a:ea typeface="ＭＳ Ｐゴシック" panose="020B0600070205080204" pitchFamily="34" charset="-128"/>
              </a:rPr>
              <a:t>Process with shortest estimated running time in the ready state is moved into the running state first</a:t>
            </a:r>
          </a:p>
          <a:p>
            <a:pPr marL="0" indent="0" eaLnBrk="1" hangingPunct="1">
              <a:lnSpc>
                <a:spcPct val="90000"/>
              </a:lnSpc>
              <a:buFontTx/>
              <a:buNone/>
            </a:pPr>
            <a:r>
              <a:rPr lang="en-US" altLang="en-US" sz="2400" b="1" dirty="0">
                <a:solidFill>
                  <a:srgbClr val="FF6600"/>
                </a:solidFill>
                <a:ea typeface="ＭＳ Ｐゴシック" panose="020B0600070205080204" pitchFamily="34" charset="-128"/>
              </a:rPr>
              <a:t>Round Robin</a:t>
            </a:r>
          </a:p>
          <a:p>
            <a:pPr marL="0" indent="0" eaLnBrk="1" hangingPunct="1">
              <a:lnSpc>
                <a:spcPct val="90000"/>
              </a:lnSpc>
              <a:buFontTx/>
              <a:buNone/>
            </a:pPr>
            <a:r>
              <a:rPr lang="en-US" altLang="en-US" sz="2400" dirty="0">
                <a:ea typeface="ＭＳ Ｐゴシック" panose="020B0600070205080204" pitchFamily="34" charset="-128"/>
              </a:rPr>
              <a:t>Each process runs for a specified time slice and moves from the running state to the ready state to await its next turn if not finished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
            <a:extLst>
              <a:ext uri="{FF2B5EF4-FFF2-40B4-BE49-F238E27FC236}">
                <a16:creationId xmlns:a16="http://schemas.microsoft.com/office/drawing/2014/main" id="{D38E4C97-74C2-BB46-B43C-D32E275F772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CB55A6D-F65B-F749-9B8F-FFF815C6CAD8}" type="slidenum">
              <a:rPr lang="en-US" altLang="en-US" sz="1400"/>
              <a:pPr>
                <a:spcBef>
                  <a:spcPct val="0"/>
                </a:spcBef>
                <a:buFontTx/>
                <a:buNone/>
              </a:pPr>
              <a:t>36</a:t>
            </a:fld>
            <a:endParaRPr lang="en-US" altLang="en-US" sz="1400" dirty="0"/>
          </a:p>
        </p:txBody>
      </p:sp>
      <p:sp>
        <p:nvSpPr>
          <p:cNvPr id="38915" name="Rectangle 2">
            <a:extLst>
              <a:ext uri="{FF2B5EF4-FFF2-40B4-BE49-F238E27FC236}">
                <a16:creationId xmlns:a16="http://schemas.microsoft.com/office/drawing/2014/main" id="{D7992562-88B7-074D-9484-48DF004CBD9C}"/>
              </a:ext>
            </a:extLst>
          </p:cNvPr>
          <p:cNvSpPr>
            <a:spLocks noGrp="1" noChangeArrowheads="1"/>
          </p:cNvSpPr>
          <p:nvPr>
            <p:ph type="title"/>
          </p:nvPr>
        </p:nvSpPr>
        <p:spPr>
          <a:xfrm>
            <a:off x="800100" y="152400"/>
            <a:ext cx="7543800" cy="1143000"/>
          </a:xfrm>
        </p:spPr>
        <p:txBody>
          <a:bodyPr/>
          <a:lstStyle/>
          <a:p>
            <a:pPr eaLnBrk="1" hangingPunct="1"/>
            <a:r>
              <a:rPr lang="en-US" altLang="en-US" dirty="0">
                <a:ea typeface="ＭＳ Ｐゴシック" panose="020B0600070205080204" pitchFamily="34" charset="-128"/>
              </a:rPr>
              <a:t>First-Come, First-Served</a:t>
            </a:r>
          </a:p>
        </p:txBody>
      </p:sp>
      <p:sp>
        <p:nvSpPr>
          <p:cNvPr id="38917" name="Rectangle 8">
            <a:extLst>
              <a:ext uri="{FF2B5EF4-FFF2-40B4-BE49-F238E27FC236}">
                <a16:creationId xmlns:a16="http://schemas.microsoft.com/office/drawing/2014/main" id="{C959AF09-AEB7-5446-A8DB-6FA025E0A752}"/>
              </a:ext>
            </a:extLst>
          </p:cNvPr>
          <p:cNvSpPr>
            <a:spLocks noChangeArrowheads="1"/>
          </p:cNvSpPr>
          <p:nvPr/>
        </p:nvSpPr>
        <p:spPr bwMode="auto">
          <a:xfrm>
            <a:off x="5715000" y="2063750"/>
            <a:ext cx="2057400" cy="11430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What is the</a:t>
            </a:r>
          </a:p>
          <a:p>
            <a:pPr>
              <a:spcBef>
                <a:spcPct val="0"/>
              </a:spcBef>
              <a:buFontTx/>
              <a:buNone/>
            </a:pPr>
            <a:r>
              <a:rPr lang="en-US" altLang="en-US" sz="2400" i="1" dirty="0"/>
              <a:t>average turn-</a:t>
            </a:r>
          </a:p>
          <a:p>
            <a:pPr>
              <a:spcBef>
                <a:spcPct val="0"/>
              </a:spcBef>
              <a:buFontTx/>
              <a:buNone/>
            </a:pPr>
            <a:r>
              <a:rPr lang="en-US" altLang="en-US" sz="2400" i="1" dirty="0"/>
              <a:t>around time?</a:t>
            </a:r>
          </a:p>
        </p:txBody>
      </p:sp>
      <p:pic>
        <p:nvPicPr>
          <p:cNvPr id="4" name="Picture 3" descr="A table lists the process and its service time as follows: p1 140, p2 75, p3 320, p4 280, and p5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75" y="1554595"/>
            <a:ext cx="3233650" cy="2161310"/>
          </a:xfrm>
          <a:prstGeom prst="rect">
            <a:avLst/>
          </a:prstGeom>
        </p:spPr>
      </p:pic>
      <p:pic>
        <p:nvPicPr>
          <p:cNvPr id="5" name="Picture 4" descr="The Gantt chart is represented in a rectangular box partitioned into five sections represent &quot;Order&quot; labeled &quot;p1, p2, p3, p4, and p5&quot; with corresponding time of process completion as p1 from 0 to 140, p2 from 140 to 215, p3 from 215 to 535, p4 from 535 to 815, and p5 from 815 to 940.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75" y="4267200"/>
            <a:ext cx="7091796" cy="9092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DF13341A-B25F-5844-B118-1373D0100A0F}"/>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5A78B0D-168B-CE46-8D46-6E29759943AD}" type="slidenum">
              <a:rPr lang="en-US" altLang="en-US" sz="1400"/>
              <a:pPr>
                <a:spcBef>
                  <a:spcPct val="0"/>
                </a:spcBef>
                <a:buFontTx/>
                <a:buNone/>
              </a:pPr>
              <a:t>37</a:t>
            </a:fld>
            <a:endParaRPr lang="en-US" altLang="en-US" sz="1400" dirty="0"/>
          </a:p>
        </p:txBody>
      </p:sp>
      <p:sp>
        <p:nvSpPr>
          <p:cNvPr id="39939" name="Rectangle 4">
            <a:extLst>
              <a:ext uri="{FF2B5EF4-FFF2-40B4-BE49-F238E27FC236}">
                <a16:creationId xmlns:a16="http://schemas.microsoft.com/office/drawing/2014/main" id="{DC9C1578-1636-3E4A-8AA7-7044B245872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Shortest Job Next</a:t>
            </a:r>
          </a:p>
        </p:txBody>
      </p:sp>
      <p:sp>
        <p:nvSpPr>
          <p:cNvPr id="39941" name="Rectangle 9">
            <a:extLst>
              <a:ext uri="{FF2B5EF4-FFF2-40B4-BE49-F238E27FC236}">
                <a16:creationId xmlns:a16="http://schemas.microsoft.com/office/drawing/2014/main" id="{167F7776-3987-4242-98C9-5AA926214ACD}"/>
              </a:ext>
            </a:extLst>
          </p:cNvPr>
          <p:cNvSpPr>
            <a:spLocks noChangeArrowheads="1"/>
          </p:cNvSpPr>
          <p:nvPr/>
        </p:nvSpPr>
        <p:spPr bwMode="auto">
          <a:xfrm>
            <a:off x="5562600" y="2514600"/>
            <a:ext cx="2057400" cy="11430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What is the</a:t>
            </a:r>
          </a:p>
          <a:p>
            <a:pPr>
              <a:spcBef>
                <a:spcPct val="0"/>
              </a:spcBef>
              <a:buFontTx/>
              <a:buNone/>
            </a:pPr>
            <a:r>
              <a:rPr lang="en-US" altLang="en-US" sz="2400" i="1" dirty="0"/>
              <a:t>average turn-</a:t>
            </a:r>
          </a:p>
          <a:p>
            <a:pPr>
              <a:spcBef>
                <a:spcPct val="0"/>
              </a:spcBef>
              <a:buFontTx/>
              <a:buNone/>
            </a:pPr>
            <a:r>
              <a:rPr lang="en-US" altLang="en-US" sz="2400" i="1" dirty="0"/>
              <a:t>around time?</a:t>
            </a:r>
          </a:p>
        </p:txBody>
      </p:sp>
      <p:pic>
        <p:nvPicPr>
          <p:cNvPr id="8" name="Picture 7" descr="A table lists the process and its service time as follows: p1 140, p2 75, p3 320, p4 280, and p5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75" y="1554595"/>
            <a:ext cx="3233650" cy="2161310"/>
          </a:xfrm>
          <a:prstGeom prst="rect">
            <a:avLst/>
          </a:prstGeom>
        </p:spPr>
      </p:pic>
      <p:pic>
        <p:nvPicPr>
          <p:cNvPr id="4" name="Picture 3" descr="The Gantt chart is represented in a rectangular box partitioned into five sections represent &quot;Order&quot; labeled &quot;p1, p2, p3, p4, and p5&quot; with corresponding time of process completion as p1 from 0 to 140, p2 from 140 to 215, p3 from 215 to 535, p4 from 535 to 815, and p5 from 815 to 940.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804" y="4419600"/>
            <a:ext cx="7091796" cy="88738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0559229B-50C6-664C-A693-9B4F85E9235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8386F3D-C0BD-F743-8D3F-9200F4E70006}" type="slidenum">
              <a:rPr lang="en-US" altLang="en-US" sz="1400"/>
              <a:pPr>
                <a:spcBef>
                  <a:spcPct val="0"/>
                </a:spcBef>
                <a:buFontTx/>
                <a:buNone/>
              </a:pPr>
              <a:t>38</a:t>
            </a:fld>
            <a:endParaRPr lang="en-US" altLang="en-US" sz="1400" dirty="0"/>
          </a:p>
        </p:txBody>
      </p:sp>
      <p:sp>
        <p:nvSpPr>
          <p:cNvPr id="40963" name="Rectangle 2">
            <a:extLst>
              <a:ext uri="{FF2B5EF4-FFF2-40B4-BE49-F238E27FC236}">
                <a16:creationId xmlns:a16="http://schemas.microsoft.com/office/drawing/2014/main" id="{9D3A9B0F-5740-4541-85A3-47ED846C7D6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Round Robin </a:t>
            </a:r>
            <a:r>
              <a:rPr lang="en-US" altLang="en-US" sz="1800" dirty="0">
                <a:ea typeface="ＭＳ Ｐゴシック" panose="020B0600070205080204" pitchFamily="34" charset="-128"/>
              </a:rPr>
              <a:t>(1 of 2)</a:t>
            </a:r>
          </a:p>
        </p:txBody>
      </p:sp>
      <p:sp>
        <p:nvSpPr>
          <p:cNvPr id="40964" name="Rectangle 3">
            <a:extLst>
              <a:ext uri="{FF2B5EF4-FFF2-40B4-BE49-F238E27FC236}">
                <a16:creationId xmlns:a16="http://schemas.microsoft.com/office/drawing/2014/main" id="{A3BEEA0B-20D7-914A-9A6F-9B0A481E8D3D}"/>
              </a:ext>
            </a:extLst>
          </p:cNvPr>
          <p:cNvSpPr>
            <a:spLocks noGrp="1" noChangeArrowheads="1"/>
          </p:cNvSpPr>
          <p:nvPr>
            <p:ph type="body" idx="1"/>
          </p:nvPr>
        </p:nvSpPr>
        <p:spPr/>
        <p:txBody>
          <a:bodyPr/>
          <a:lstStyle/>
          <a:p>
            <a:pPr marL="0" indent="0" eaLnBrk="1" hangingPunct="1">
              <a:buFontTx/>
              <a:buNone/>
            </a:pPr>
            <a:r>
              <a:rPr lang="en-US" altLang="en-US" dirty="0">
                <a:ea typeface="ＭＳ Ｐゴシック" panose="020B0600070205080204" pitchFamily="34" charset="-128"/>
              </a:rPr>
              <a:t>Every process is treated the same!</a:t>
            </a:r>
          </a:p>
          <a:p>
            <a:pPr marL="0" indent="0" eaLnBrk="1" hangingPunct="1">
              <a:buFontTx/>
              <a:buNone/>
            </a:pPr>
            <a:r>
              <a:rPr lang="en-US" altLang="en-US" b="1" dirty="0">
                <a:solidFill>
                  <a:srgbClr val="FF6600"/>
                </a:solidFill>
                <a:ea typeface="ＭＳ Ｐゴシック" panose="020B0600070205080204" pitchFamily="34" charset="-128"/>
              </a:rPr>
              <a:t>Time Slice (Quantum)</a:t>
            </a:r>
          </a:p>
          <a:p>
            <a:pPr marL="0" indent="0" eaLnBrk="1" hangingPunct="1">
              <a:buFontTx/>
              <a:buNone/>
            </a:pPr>
            <a:r>
              <a:rPr lang="en-US" altLang="en-US" dirty="0">
                <a:ea typeface="ＭＳ Ｐゴシック" panose="020B0600070205080204" pitchFamily="34" charset="-128"/>
              </a:rPr>
              <a:t>The amount of time each process receives before being preempted and returned to the ready state to allow another process its turn</a:t>
            </a:r>
          </a:p>
          <a:p>
            <a:pPr marL="0" indent="0" eaLnBrk="1" hangingPunct="1"/>
            <a:endParaRPr lang="en-US" altLang="en-US" dirty="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4D1493D5-B313-A84D-8DAD-012D16717CC1}"/>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67BEB19-BD50-0A4D-9DF0-F9C80BB896C2}" type="slidenum">
              <a:rPr lang="en-US" altLang="en-US" sz="1400"/>
              <a:pPr>
                <a:spcBef>
                  <a:spcPct val="0"/>
                </a:spcBef>
                <a:buFontTx/>
                <a:buNone/>
              </a:pPr>
              <a:t>39</a:t>
            </a:fld>
            <a:endParaRPr lang="en-US" altLang="en-US" sz="1400" dirty="0"/>
          </a:p>
        </p:txBody>
      </p:sp>
      <p:sp>
        <p:nvSpPr>
          <p:cNvPr id="41987" name="Rectangle 4">
            <a:extLst>
              <a:ext uri="{FF2B5EF4-FFF2-40B4-BE49-F238E27FC236}">
                <a16:creationId xmlns:a16="http://schemas.microsoft.com/office/drawing/2014/main" id="{6636CAA4-FF3A-DB40-8F9A-9F64D3DBB8C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Round Robin </a:t>
            </a:r>
            <a:r>
              <a:rPr lang="en-US" altLang="en-US" sz="1800" dirty="0">
                <a:ea typeface="ＭＳ Ｐゴシック" panose="020B0600070205080204" pitchFamily="34" charset="-128"/>
              </a:rPr>
              <a:t>(2 of 2)</a:t>
            </a:r>
          </a:p>
        </p:txBody>
      </p:sp>
      <p:sp>
        <p:nvSpPr>
          <p:cNvPr id="41988" name="Rectangle 5">
            <a:extLst>
              <a:ext uri="{FF2B5EF4-FFF2-40B4-BE49-F238E27FC236}">
                <a16:creationId xmlns:a16="http://schemas.microsoft.com/office/drawing/2014/main" id="{F8D0865A-4702-964A-A3C7-EF4320706EDC}"/>
              </a:ext>
            </a:extLst>
          </p:cNvPr>
          <p:cNvSpPr>
            <a:spLocks noGrp="1" noChangeArrowheads="1"/>
          </p:cNvSpPr>
          <p:nvPr>
            <p:ph type="body" idx="1"/>
          </p:nvPr>
        </p:nvSpPr>
        <p:spPr>
          <a:xfrm>
            <a:off x="428513" y="1407907"/>
            <a:ext cx="8229600" cy="838200"/>
          </a:xfrm>
        </p:spPr>
        <p:txBody>
          <a:bodyPr/>
          <a:lstStyle/>
          <a:p>
            <a:pPr eaLnBrk="1" hangingPunct="1">
              <a:buFontTx/>
              <a:buNone/>
            </a:pPr>
            <a:r>
              <a:rPr lang="en-US" altLang="en-US" dirty="0">
                <a:ea typeface="ＭＳ Ｐゴシック" panose="020B0600070205080204" pitchFamily="34" charset="-128"/>
              </a:rPr>
              <a:t>Suppose the time slice is 50.</a:t>
            </a:r>
          </a:p>
        </p:txBody>
      </p:sp>
      <p:sp>
        <p:nvSpPr>
          <p:cNvPr id="41990" name="Rectangle 8">
            <a:extLst>
              <a:ext uri="{FF2B5EF4-FFF2-40B4-BE49-F238E27FC236}">
                <a16:creationId xmlns:a16="http://schemas.microsoft.com/office/drawing/2014/main" id="{6825DE5F-864D-FE42-84D6-F8708FDE214A}"/>
              </a:ext>
            </a:extLst>
          </p:cNvPr>
          <p:cNvSpPr>
            <a:spLocks noChangeArrowheads="1"/>
          </p:cNvSpPr>
          <p:nvPr/>
        </p:nvSpPr>
        <p:spPr bwMode="auto">
          <a:xfrm>
            <a:off x="2209800" y="4122868"/>
            <a:ext cx="4114800" cy="9906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What is the average </a:t>
            </a:r>
          </a:p>
          <a:p>
            <a:pPr algn="ctr">
              <a:spcBef>
                <a:spcPct val="0"/>
              </a:spcBef>
              <a:buFontTx/>
              <a:buNone/>
            </a:pPr>
            <a:r>
              <a:rPr lang="en-US" altLang="en-US" sz="2400" i="1" dirty="0"/>
              <a:t>turnaround time?</a:t>
            </a:r>
          </a:p>
        </p:txBody>
      </p:sp>
      <p:pic>
        <p:nvPicPr>
          <p:cNvPr id="3" name="Picture 2" descr="The chart consists of the following processes: p1 (with a time slice from 0 to 50), p2, p3, p4, p5, p1, p2 (time slice from 300 to 325), p3, p4, p5, p1 (time slice from 500 to 515), p3, p4, p5 (time slice from 615 to 640), p3, p4, p3, p4, p3, p4, and p3 (time slice from 920 to 9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496038"/>
            <a:ext cx="7448203" cy="11928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0C4F9BFE-BFD5-1D46-8334-BAFBD0B6959E}"/>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F56DC45-10F2-9D40-A75C-EEE3AE2491FA}" type="slidenum">
              <a:rPr lang="en-US" altLang="en-US" sz="1400"/>
              <a:pPr>
                <a:spcBef>
                  <a:spcPct val="0"/>
                </a:spcBef>
                <a:buFontTx/>
                <a:buNone/>
              </a:pPr>
              <a:t>4</a:t>
            </a:fld>
            <a:endParaRPr lang="en-US" altLang="en-US" sz="1400" dirty="0"/>
          </a:p>
        </p:txBody>
      </p:sp>
      <p:sp>
        <p:nvSpPr>
          <p:cNvPr id="6147" name="Rectangle 4">
            <a:extLst>
              <a:ext uri="{FF2B5EF4-FFF2-40B4-BE49-F238E27FC236}">
                <a16:creationId xmlns:a16="http://schemas.microsoft.com/office/drawing/2014/main" id="{D8161FDA-9419-7D49-8593-196BB2E1CB7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Software Categories</a:t>
            </a:r>
          </a:p>
        </p:txBody>
      </p:sp>
      <p:sp>
        <p:nvSpPr>
          <p:cNvPr id="6148" name="Rectangle 5">
            <a:extLst>
              <a:ext uri="{FF2B5EF4-FFF2-40B4-BE49-F238E27FC236}">
                <a16:creationId xmlns:a16="http://schemas.microsoft.com/office/drawing/2014/main" id="{56A43EA5-AA80-6E4B-B440-DF406E7A3431}"/>
              </a:ext>
            </a:extLst>
          </p:cNvPr>
          <p:cNvSpPr>
            <a:spLocks noGrp="1" noChangeArrowheads="1"/>
          </p:cNvSpPr>
          <p:nvPr>
            <p:ph type="body" idx="1"/>
          </p:nvPr>
        </p:nvSpPr>
        <p:spPr>
          <a:xfrm>
            <a:off x="457200" y="1295400"/>
            <a:ext cx="8229600" cy="4572000"/>
          </a:xfrm>
        </p:spPr>
        <p:txBody>
          <a:bodyPr/>
          <a:lstStyle/>
          <a:p>
            <a:pPr marL="63500" indent="0" eaLnBrk="1" hangingPunct="1">
              <a:buFontTx/>
              <a:buNone/>
            </a:pPr>
            <a:r>
              <a:rPr lang="en-US" altLang="en-US" b="1" dirty="0">
                <a:solidFill>
                  <a:srgbClr val="FF6600"/>
                </a:solidFill>
                <a:ea typeface="ＭＳ Ｐゴシック" panose="020B0600070205080204" pitchFamily="34" charset="-128"/>
              </a:rPr>
              <a:t>Application Software</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Software written to address specific needs—to solve problems in the real world</a:t>
            </a:r>
          </a:p>
          <a:p>
            <a:pPr marL="63500" indent="0" eaLnBrk="1" hangingPunct="1">
              <a:buFontTx/>
              <a:buNone/>
            </a:pPr>
            <a:r>
              <a:rPr lang="en-US" altLang="en-US" b="1" dirty="0">
                <a:solidFill>
                  <a:srgbClr val="FF6600"/>
                </a:solidFill>
                <a:ea typeface="ＭＳ Ｐゴシック" panose="020B0600070205080204" pitchFamily="34" charset="-128"/>
              </a:rPr>
              <a:t>System Software</a:t>
            </a:r>
            <a:r>
              <a:rPr lang="en-US" altLang="en-US" dirty="0">
                <a:solidFill>
                  <a:srgbClr val="FF6600"/>
                </a:solidFill>
                <a:ea typeface="ＭＳ Ｐゴシック" panose="020B0600070205080204" pitchFamily="34" charset="-128"/>
              </a:rPr>
              <a:t>  </a:t>
            </a:r>
          </a:p>
          <a:p>
            <a:pPr marL="63500" indent="0" eaLnBrk="1" hangingPunct="1">
              <a:buFontTx/>
              <a:buNone/>
            </a:pPr>
            <a:r>
              <a:rPr lang="en-US" altLang="en-US" dirty="0">
                <a:ea typeface="ＭＳ Ｐゴシック" panose="020B0600070205080204" pitchFamily="34" charset="-128"/>
              </a:rPr>
              <a:t>Software that manages a computer system at a fundamental level</a:t>
            </a:r>
            <a:endParaRPr lang="en-US" altLang="en-US" sz="3600" dirty="0">
              <a:ea typeface="ＭＳ Ｐゴシック" panose="020B0600070205080204" pitchFamily="34" charset="-128"/>
            </a:endParaRPr>
          </a:p>
          <a:p>
            <a:pPr lvl="1" eaLnBrk="1" hangingPunct="1">
              <a:buFontTx/>
              <a:buNone/>
            </a:pPr>
            <a:r>
              <a:rPr lang="en-US" altLang="en-US" dirty="0">
                <a:ea typeface="ＭＳ Ｐゴシック" panose="020B0600070205080204" pitchFamily="34" charset="-128"/>
              </a:rPr>
              <a:t>	</a:t>
            </a:r>
            <a:endParaRPr lang="en-US" altLang="en-US" sz="3200" dirty="0">
              <a:ea typeface="ＭＳ Ｐゴシック" panose="020B0600070205080204" pitchFamily="34" charset="-128"/>
            </a:endParaRPr>
          </a:p>
        </p:txBody>
      </p:sp>
      <p:sp>
        <p:nvSpPr>
          <p:cNvPr id="6149" name="Rectangle 6">
            <a:extLst>
              <a:ext uri="{FF2B5EF4-FFF2-40B4-BE49-F238E27FC236}">
                <a16:creationId xmlns:a16="http://schemas.microsoft.com/office/drawing/2014/main" id="{8142A681-289F-914F-99F1-C8071267DD74}"/>
              </a:ext>
            </a:extLst>
          </p:cNvPr>
          <p:cNvSpPr>
            <a:spLocks noChangeArrowheads="1"/>
          </p:cNvSpPr>
          <p:nvPr/>
        </p:nvSpPr>
        <p:spPr bwMode="auto">
          <a:xfrm>
            <a:off x="3276600" y="5410200"/>
            <a:ext cx="51054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Can you name examples of each?</a:t>
            </a:r>
            <a:endParaRPr lang="en-US" altLang="en-US" sz="2400" b="1" i="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0B445DD2-BCA0-D744-9156-BA69668CD95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26E36C8-D862-F746-925E-76972FCB4D51}" type="slidenum">
              <a:rPr lang="en-US" altLang="en-US" sz="1400"/>
              <a:pPr>
                <a:spcBef>
                  <a:spcPct val="0"/>
                </a:spcBef>
                <a:buFontTx/>
                <a:buNone/>
              </a:pPr>
              <a:t>40</a:t>
            </a:fld>
            <a:endParaRPr lang="en-US" altLang="en-US" sz="1400" dirty="0"/>
          </a:p>
        </p:txBody>
      </p:sp>
      <p:sp>
        <p:nvSpPr>
          <p:cNvPr id="43011" name="Rectangle 2">
            <a:extLst>
              <a:ext uri="{FF2B5EF4-FFF2-40B4-BE49-F238E27FC236}">
                <a16:creationId xmlns:a16="http://schemas.microsoft.com/office/drawing/2014/main" id="{BF973312-88EA-5C4A-80C4-12661BE33A2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CPU Scheduling Algorithms</a:t>
            </a:r>
          </a:p>
        </p:txBody>
      </p:sp>
      <p:sp>
        <p:nvSpPr>
          <p:cNvPr id="43012" name="Rectangle 3">
            <a:extLst>
              <a:ext uri="{FF2B5EF4-FFF2-40B4-BE49-F238E27FC236}">
                <a16:creationId xmlns:a16="http://schemas.microsoft.com/office/drawing/2014/main" id="{7CBB1C0C-9326-394C-92E4-036692DBC226}"/>
              </a:ext>
            </a:extLst>
          </p:cNvPr>
          <p:cNvSpPr>
            <a:spLocks noGrp="1" noChangeArrowheads="1"/>
          </p:cNvSpPr>
          <p:nvPr>
            <p:ph type="body" idx="1"/>
          </p:nvPr>
        </p:nvSpPr>
        <p:spPr/>
        <p:txBody>
          <a:bodyPr/>
          <a:lstStyle/>
          <a:p>
            <a:pPr marL="0" indent="0" eaLnBrk="1" hangingPunct="1">
              <a:lnSpc>
                <a:spcPct val="90000"/>
              </a:lnSpc>
              <a:buFontTx/>
              <a:buNone/>
            </a:pPr>
            <a:r>
              <a:rPr lang="en-US" altLang="en-US" i="1" dirty="0">
                <a:ea typeface="ＭＳ Ｐゴシック" panose="020B0600070205080204" pitchFamily="34" charset="-128"/>
              </a:rPr>
              <a:t>Are these scheduling algorithms preemptive or nonpreemptive? </a:t>
            </a:r>
            <a:r>
              <a:rPr lang="en-US" altLang="en-US" i="1" dirty="0">
                <a:solidFill>
                  <a:srgbClr val="FF6600"/>
                </a:solidFill>
                <a:ea typeface="ＭＳ Ｐゴシック" panose="020B0600070205080204" pitchFamily="34" charset="-128"/>
              </a:rPr>
              <a:t>Explain.</a:t>
            </a:r>
          </a:p>
          <a:p>
            <a:pPr marL="0" indent="0" eaLnBrk="1" hangingPunct="1">
              <a:lnSpc>
                <a:spcPct val="90000"/>
              </a:lnSpc>
              <a:buFontTx/>
              <a:buNone/>
            </a:pPr>
            <a:endParaRPr lang="en-US" altLang="en-US" i="1" dirty="0">
              <a:ea typeface="ＭＳ Ｐゴシック" panose="020B0600070205080204" pitchFamily="34" charset="-128"/>
            </a:endParaRPr>
          </a:p>
          <a:p>
            <a:pPr marL="0" indent="0" eaLnBrk="1" hangingPunct="1">
              <a:lnSpc>
                <a:spcPct val="60000"/>
              </a:lnSpc>
              <a:buFontTx/>
              <a:buNone/>
            </a:pPr>
            <a:r>
              <a:rPr lang="en-US" altLang="en-US" sz="2800" i="1" dirty="0">
                <a:ea typeface="ＭＳ Ｐゴシック" panose="020B0600070205080204" pitchFamily="34" charset="-128"/>
              </a:rPr>
              <a:t>	First-Come, First-Served?</a:t>
            </a:r>
          </a:p>
          <a:p>
            <a:pPr marL="0" indent="0" eaLnBrk="1" hangingPunct="1">
              <a:lnSpc>
                <a:spcPct val="60000"/>
              </a:lnSpc>
            </a:pPr>
            <a:endParaRPr lang="en-US" altLang="en-US" sz="2800" i="1" dirty="0">
              <a:ea typeface="ＭＳ Ｐゴシック" panose="020B0600070205080204" pitchFamily="34" charset="-128"/>
            </a:endParaRPr>
          </a:p>
          <a:p>
            <a:pPr marL="0" indent="0" eaLnBrk="1" hangingPunct="1">
              <a:lnSpc>
                <a:spcPct val="60000"/>
              </a:lnSpc>
              <a:buFontTx/>
              <a:buNone/>
            </a:pPr>
            <a:r>
              <a:rPr lang="en-US" altLang="en-US" sz="2800" i="1" dirty="0">
                <a:ea typeface="ＭＳ Ｐゴシック" panose="020B0600070205080204" pitchFamily="34" charset="-128"/>
              </a:rPr>
              <a:t>	Shortest Job Next?</a:t>
            </a:r>
          </a:p>
          <a:p>
            <a:pPr marL="0" indent="0" eaLnBrk="1" hangingPunct="1">
              <a:lnSpc>
                <a:spcPct val="60000"/>
              </a:lnSpc>
            </a:pPr>
            <a:endParaRPr lang="en-US" altLang="en-US" sz="2800" i="1" dirty="0">
              <a:ea typeface="ＭＳ Ｐゴシック" panose="020B0600070205080204" pitchFamily="34" charset="-128"/>
            </a:endParaRPr>
          </a:p>
          <a:p>
            <a:pPr marL="0" indent="0" eaLnBrk="1" hangingPunct="1">
              <a:lnSpc>
                <a:spcPct val="60000"/>
              </a:lnSpc>
              <a:buFontTx/>
              <a:buNone/>
            </a:pPr>
            <a:r>
              <a:rPr lang="en-US" altLang="en-US" sz="2800" i="1" dirty="0">
                <a:ea typeface="ＭＳ Ｐゴシック" panose="020B0600070205080204" pitchFamily="34" charset="-128"/>
              </a:rPr>
              <a:t>	Round Robin?</a:t>
            </a:r>
            <a:endParaRPr lang="en-US" altLang="en-US" i="1" dirty="0">
              <a:ea typeface="ＭＳ Ｐゴシック" panose="020B0600070205080204" pitchFamily="34" charset="-128"/>
            </a:endParaRPr>
          </a:p>
          <a:p>
            <a:pPr marL="0" indent="0" eaLnBrk="1" hangingPunct="1">
              <a:lnSpc>
                <a:spcPct val="90000"/>
              </a:lnSpc>
            </a:pPr>
            <a:endParaRPr lang="en-US" altLang="en-US" i="1" dirty="0">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6A74206E-050B-5247-B757-32DE3C21A38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D142597-5CF3-3442-A4D0-9FFEC88C608D}" type="slidenum">
              <a:rPr lang="en-US" altLang="en-US" sz="1400"/>
              <a:pPr>
                <a:spcBef>
                  <a:spcPct val="0"/>
                </a:spcBef>
                <a:buFontTx/>
                <a:buNone/>
              </a:pPr>
              <a:t>41</a:t>
            </a:fld>
            <a:endParaRPr lang="en-US" altLang="en-US" sz="1400" dirty="0"/>
          </a:p>
        </p:txBody>
      </p:sp>
      <p:sp>
        <p:nvSpPr>
          <p:cNvPr id="44035" name="Rectangle 2">
            <a:extLst>
              <a:ext uri="{FF2B5EF4-FFF2-40B4-BE49-F238E27FC236}">
                <a16:creationId xmlns:a16="http://schemas.microsoft.com/office/drawing/2014/main" id="{5FFBB029-FBB9-274C-A6A1-B259111846D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44036" name="Rectangle 3">
            <a:extLst>
              <a:ext uri="{FF2B5EF4-FFF2-40B4-BE49-F238E27FC236}">
                <a16:creationId xmlns:a16="http://schemas.microsoft.com/office/drawing/2014/main" id="{46E0EEB9-D9A9-BA46-9B3E-A0E1FB884B06}"/>
              </a:ext>
            </a:extLst>
          </p:cNvPr>
          <p:cNvSpPr>
            <a:spLocks noGrp="1" noChangeArrowheads="1"/>
          </p:cNvSpPr>
          <p:nvPr>
            <p:ph type="body" idx="1"/>
          </p:nvPr>
        </p:nvSpPr>
        <p:spPr>
          <a:xfrm>
            <a:off x="457200" y="1371600"/>
            <a:ext cx="8229600" cy="4572000"/>
          </a:xfrm>
        </p:spPr>
        <p:txBody>
          <a:bodyPr/>
          <a:lstStyle/>
          <a:p>
            <a:pPr marL="0" indent="0">
              <a:spcBef>
                <a:spcPts val="1075"/>
              </a:spcBef>
              <a:buFontTx/>
              <a:buNone/>
            </a:pPr>
            <a:r>
              <a:rPr lang="en-US" altLang="en-US" sz="2800" b="1" dirty="0">
                <a:ea typeface="ＭＳ Ｐゴシック" panose="020B0600070205080204" pitchFamily="34" charset="-128"/>
              </a:rPr>
              <a:t>HIPAA: Health Insurance Portability and Accountability Act</a:t>
            </a:r>
          </a:p>
          <a:p>
            <a:pPr marL="400050" lvl="1" indent="0">
              <a:spcBef>
                <a:spcPts val="1075"/>
              </a:spcBef>
              <a:buFontTx/>
              <a:buNone/>
            </a:pPr>
            <a:r>
              <a:rPr lang="en-US" altLang="en-US" i="1" dirty="0">
                <a:ea typeface="ＭＳ Ｐゴシック" panose="020B0600070205080204" pitchFamily="34" charset="-128"/>
              </a:rPr>
              <a:t>What was the goal of this act?</a:t>
            </a:r>
          </a:p>
          <a:p>
            <a:pPr marL="400050" lvl="1" indent="0">
              <a:spcBef>
                <a:spcPts val="1075"/>
              </a:spcBef>
              <a:buFontTx/>
              <a:buNone/>
            </a:pPr>
            <a:r>
              <a:rPr lang="en-US" altLang="en-US" i="1" dirty="0">
                <a:ea typeface="ＭＳ Ｐゴシック" panose="020B0600070205080204" pitchFamily="34" charset="-128"/>
              </a:rPr>
              <a:t>Have you ever had to sign a HIPAA form at the doctor</a:t>
            </a:r>
            <a:r>
              <a:rPr lang="fr-FR" altLang="en-US" i="1" dirty="0">
                <a:ea typeface="ＭＳ Ｐゴシック" panose="020B0600070205080204" pitchFamily="34" charset="-128"/>
              </a:rPr>
              <a:t>'</a:t>
            </a:r>
            <a:r>
              <a:rPr lang="en-US" altLang="en-US" i="1" dirty="0">
                <a:ea typeface="ＭＳ Ｐゴシック" panose="020B0600070205080204" pitchFamily="34" charset="-128"/>
              </a:rPr>
              <a:t>s office?</a:t>
            </a:r>
          </a:p>
          <a:p>
            <a:pPr marL="400050" lvl="1" indent="0">
              <a:spcBef>
                <a:spcPts val="1075"/>
              </a:spcBef>
              <a:buFontTx/>
              <a:buNone/>
            </a:pPr>
            <a:r>
              <a:rPr lang="en-US" altLang="en-US" i="1" dirty="0">
                <a:ea typeface="ＭＳ Ｐゴシック" panose="020B0600070205080204" pitchFamily="34" charset="-128"/>
              </a:rPr>
              <a:t>What is “de-identified” information?</a:t>
            </a:r>
          </a:p>
          <a:p>
            <a:pPr marL="400050" lvl="1" indent="0">
              <a:spcBef>
                <a:spcPts val="1075"/>
              </a:spcBef>
              <a:buFontTx/>
              <a:buNone/>
            </a:pPr>
            <a:r>
              <a:rPr lang="en-US" altLang="en-US" i="1" dirty="0">
                <a:ea typeface="ＭＳ Ｐゴシック" panose="020B0600070205080204" pitchFamily="34" charset="-128"/>
              </a:rPr>
              <a:t>What are the problems with and benefits of this law?</a:t>
            </a:r>
            <a:endParaRPr lang="en-US" altLang="en-US" dirty="0">
              <a:ea typeface="ＭＳ Ｐゴシック"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898EE6B0-08D6-9C4C-A1D8-BFA3E22DAC8D}"/>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82C264A-BBC5-E44F-9506-4438B74EA497}" type="slidenum">
              <a:rPr lang="en-US" altLang="en-US" sz="1400"/>
              <a:pPr>
                <a:spcBef>
                  <a:spcPct val="0"/>
                </a:spcBef>
                <a:buFontTx/>
                <a:buNone/>
              </a:pPr>
              <a:t>42</a:t>
            </a:fld>
            <a:endParaRPr lang="en-US" altLang="en-US" sz="1400" dirty="0"/>
          </a:p>
        </p:txBody>
      </p:sp>
      <p:sp>
        <p:nvSpPr>
          <p:cNvPr id="45059" name="Rectangle 2">
            <a:extLst>
              <a:ext uri="{FF2B5EF4-FFF2-40B4-BE49-F238E27FC236}">
                <a16:creationId xmlns:a16="http://schemas.microsoft.com/office/drawing/2014/main" id="{529D2943-0EAF-DA4C-8F82-7612D6B4B97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45060" name="Rectangle 5">
            <a:extLst>
              <a:ext uri="{FF2B5EF4-FFF2-40B4-BE49-F238E27FC236}">
                <a16:creationId xmlns:a16="http://schemas.microsoft.com/office/drawing/2014/main" id="{8316DDCC-4E5D-E54C-AC3E-D7BDF5B371C6}"/>
              </a:ext>
            </a:extLst>
          </p:cNvPr>
          <p:cNvSpPr>
            <a:spLocks noChangeArrowheads="1"/>
          </p:cNvSpPr>
          <p:nvPr/>
        </p:nvSpPr>
        <p:spPr bwMode="auto">
          <a:xfrm>
            <a:off x="5562600" y="1282700"/>
            <a:ext cx="2362200" cy="4419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1" dirty="0"/>
              <a:t>I will always be</a:t>
            </a:r>
          </a:p>
          <a:p>
            <a:pPr>
              <a:spcBef>
                <a:spcPct val="0"/>
              </a:spcBef>
              <a:buFontTx/>
              <a:buNone/>
            </a:pPr>
            <a:r>
              <a:rPr lang="en-US" altLang="en-US" sz="2400" i="1" dirty="0"/>
              <a:t>associated with</a:t>
            </a:r>
          </a:p>
          <a:p>
            <a:pPr>
              <a:spcBef>
                <a:spcPct val="0"/>
              </a:spcBef>
              <a:buFontTx/>
              <a:buNone/>
            </a:pPr>
            <a:r>
              <a:rPr lang="en-US" altLang="en-US" sz="2400" i="1" dirty="0"/>
              <a:t>a garage and a </a:t>
            </a:r>
          </a:p>
          <a:p>
            <a:pPr>
              <a:spcBef>
                <a:spcPct val="0"/>
              </a:spcBef>
              <a:buFontTx/>
              <a:buNone/>
            </a:pPr>
            <a:r>
              <a:rPr lang="en-US" altLang="en-US" sz="2400" i="1" dirty="0"/>
              <a:t>fruit. Do you </a:t>
            </a:r>
          </a:p>
          <a:p>
            <a:pPr>
              <a:spcBef>
                <a:spcPct val="0"/>
              </a:spcBef>
              <a:buFontTx/>
              <a:buNone/>
            </a:pPr>
            <a:r>
              <a:rPr lang="en-US" altLang="en-US" sz="2400" i="1" dirty="0"/>
              <a:t>know which</a:t>
            </a:r>
          </a:p>
          <a:p>
            <a:pPr>
              <a:spcBef>
                <a:spcPct val="0"/>
              </a:spcBef>
              <a:buFontTx/>
              <a:buNone/>
            </a:pPr>
            <a:r>
              <a:rPr lang="en-US" altLang="en-US" sz="2400" i="1" dirty="0"/>
              <a:t>fruit?</a:t>
            </a:r>
          </a:p>
          <a:p>
            <a:pPr>
              <a:spcBef>
                <a:spcPct val="0"/>
              </a:spcBef>
              <a:buFontTx/>
              <a:buNone/>
            </a:pPr>
            <a:r>
              <a:rPr lang="en-US" altLang="en-US" sz="2400" i="1" dirty="0"/>
              <a:t>I have been in</a:t>
            </a:r>
          </a:p>
          <a:p>
            <a:pPr>
              <a:spcBef>
                <a:spcPct val="0"/>
              </a:spcBef>
              <a:buFontTx/>
              <a:buNone/>
            </a:pPr>
            <a:r>
              <a:rPr lang="en-US" altLang="en-US" sz="2400" i="1" dirty="0"/>
              <a:t>the news since</a:t>
            </a:r>
          </a:p>
          <a:p>
            <a:pPr>
              <a:spcBef>
                <a:spcPct val="0"/>
              </a:spcBef>
              <a:buFontTx/>
              <a:buNone/>
            </a:pPr>
            <a:r>
              <a:rPr lang="en-US" altLang="en-US" sz="2400" i="1" dirty="0"/>
              <a:t>1976. </a:t>
            </a:r>
          </a:p>
          <a:p>
            <a:pPr>
              <a:spcBef>
                <a:spcPct val="0"/>
              </a:spcBef>
              <a:buFontTx/>
              <a:buNone/>
            </a:pPr>
            <a:r>
              <a:rPr lang="en-US" altLang="en-US" sz="2400" i="1" dirty="0"/>
              <a:t>Why was I in</a:t>
            </a:r>
          </a:p>
          <a:p>
            <a:pPr>
              <a:spcBef>
                <a:spcPct val="0"/>
              </a:spcBef>
              <a:buFontTx/>
              <a:buNone/>
            </a:pPr>
            <a:r>
              <a:rPr lang="en-US" altLang="en-US" sz="2400" i="1" dirty="0"/>
              <a:t>the news in</a:t>
            </a:r>
          </a:p>
          <a:p>
            <a:pPr>
              <a:spcBef>
                <a:spcPct val="0"/>
              </a:spcBef>
              <a:buFontTx/>
              <a:buNone/>
            </a:pPr>
            <a:r>
              <a:rPr lang="en-US" altLang="en-US" sz="2400" i="1" dirty="0"/>
              <a:t>2011?</a:t>
            </a:r>
          </a:p>
        </p:txBody>
      </p:sp>
      <p:sp>
        <p:nvSpPr>
          <p:cNvPr id="45061" name="TextBox 2">
            <a:extLst>
              <a:ext uri="{FF2B5EF4-FFF2-40B4-BE49-F238E27FC236}">
                <a16:creationId xmlns:a16="http://schemas.microsoft.com/office/drawing/2014/main" id="{82105451-0550-414C-8416-B15149089E2D}"/>
              </a:ext>
            </a:extLst>
          </p:cNvPr>
          <p:cNvSpPr txBox="1">
            <a:spLocks noChangeArrowheads="1"/>
          </p:cNvSpPr>
          <p:nvPr/>
        </p:nvSpPr>
        <p:spPr bwMode="auto">
          <a:xfrm>
            <a:off x="1409700" y="5029200"/>
            <a:ext cx="175260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900" dirty="0"/>
              <a:t>© Christophe </a:t>
            </a:r>
            <a:r>
              <a:rPr lang="en-US" altLang="en-US" sz="900" dirty="0" err="1"/>
              <a:t>Ena</a:t>
            </a:r>
            <a:r>
              <a:rPr lang="en-US" altLang="en-US" sz="900" dirty="0"/>
              <a:t>/ AP Photos</a:t>
            </a:r>
          </a:p>
        </p:txBody>
      </p:sp>
      <p:pic>
        <p:nvPicPr>
          <p:cNvPr id="3" name="Picture 2" descr="A photograph of Steve Job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938" y="1787929"/>
            <a:ext cx="2512523" cy="312974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D5290D32-6F74-5641-BD15-290CC5A27092}"/>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32A197B-2AFE-AE4E-9C52-D1AEECEF76FB}" type="slidenum">
              <a:rPr lang="en-US" altLang="en-US" sz="1400"/>
              <a:pPr>
                <a:spcBef>
                  <a:spcPct val="0"/>
                </a:spcBef>
                <a:buFontTx/>
                <a:buNone/>
              </a:pPr>
              <a:t>43</a:t>
            </a:fld>
            <a:endParaRPr lang="en-US" altLang="en-US" sz="1400" dirty="0"/>
          </a:p>
        </p:txBody>
      </p:sp>
      <p:sp>
        <p:nvSpPr>
          <p:cNvPr id="46083" name="Rectangle 2">
            <a:extLst>
              <a:ext uri="{FF2B5EF4-FFF2-40B4-BE49-F238E27FC236}">
                <a16:creationId xmlns:a16="http://schemas.microsoft.com/office/drawing/2014/main" id="{0B42323F-6F52-154A-9C16-E6BCEB68698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46086" name="Text Box 6">
            <a:extLst>
              <a:ext uri="{FF2B5EF4-FFF2-40B4-BE49-F238E27FC236}">
                <a16:creationId xmlns:a16="http://schemas.microsoft.com/office/drawing/2014/main" id="{4A0306F6-DC97-6F4D-8013-6376264B026A}"/>
              </a:ext>
            </a:extLst>
          </p:cNvPr>
          <p:cNvSpPr txBox="1">
            <a:spLocks noChangeArrowheads="1"/>
          </p:cNvSpPr>
          <p:nvPr/>
        </p:nvSpPr>
        <p:spPr bwMode="auto">
          <a:xfrm>
            <a:off x="1565275" y="2743200"/>
            <a:ext cx="6172200" cy="378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000" i="1" dirty="0"/>
              <a:t>Who is Blake Ross? What was his net worth when he retired at age 29?</a:t>
            </a:r>
          </a:p>
          <a:p>
            <a:pPr>
              <a:buFontTx/>
              <a:buNone/>
            </a:pPr>
            <a:r>
              <a:rPr lang="en-US" altLang="en-US" sz="2000" i="1" dirty="0"/>
              <a:t>What was the most influential computing job in the early </a:t>
            </a:r>
            <a:r>
              <a:rPr lang="fr-FR" altLang="en-US" sz="2000" i="1" dirty="0"/>
              <a:t>'</a:t>
            </a:r>
            <a:r>
              <a:rPr lang="en-US" altLang="en-US" sz="2000" i="1" dirty="0"/>
              <a:t>60s?  Why?</a:t>
            </a:r>
          </a:p>
          <a:p>
            <a:pPr>
              <a:buFontTx/>
              <a:buNone/>
            </a:pPr>
            <a:r>
              <a:rPr lang="en-US" altLang="en-US" sz="2000" i="1" dirty="0"/>
              <a:t>Is Bitcoin a currency? Why or why not?</a:t>
            </a:r>
          </a:p>
          <a:p>
            <a:pPr>
              <a:buFontTx/>
              <a:buNone/>
            </a:pPr>
            <a:r>
              <a:rPr lang="en-US" altLang="en-US" sz="2000" i="1" dirty="0"/>
              <a:t>Do your sneakers talk to your iPod?  </a:t>
            </a:r>
          </a:p>
          <a:p>
            <a:pPr>
              <a:buFontTx/>
              <a:buNone/>
            </a:pPr>
            <a:r>
              <a:rPr lang="en-US" altLang="en-US" sz="2000" i="1" dirty="0"/>
              <a:t>Explain the relationship between Nike and iTunes.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D0A8E70C-E577-BA48-8BC4-AE6C62C1DE9C}"/>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F4C7204-3132-9349-86A1-C75A34B3B29E}" type="slidenum">
              <a:rPr lang="en-US" altLang="en-US" sz="1400"/>
              <a:pPr>
                <a:spcBef>
                  <a:spcPct val="0"/>
                </a:spcBef>
                <a:buFontTx/>
                <a:buNone/>
              </a:pPr>
              <a:t>5</a:t>
            </a:fld>
            <a:endParaRPr lang="en-US" altLang="en-US" sz="1400" dirty="0"/>
          </a:p>
        </p:txBody>
      </p:sp>
      <p:sp>
        <p:nvSpPr>
          <p:cNvPr id="7171" name="Rectangle 4">
            <a:extLst>
              <a:ext uri="{FF2B5EF4-FFF2-40B4-BE49-F238E27FC236}">
                <a16:creationId xmlns:a16="http://schemas.microsoft.com/office/drawing/2014/main" id="{20792056-E9CF-BA4D-A262-E76CD254A50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Roles of an Operating System </a:t>
            </a:r>
            <a:br>
              <a:rPr lang="en-US" altLang="en-US" dirty="0">
                <a:ea typeface="ＭＳ Ｐゴシック" panose="020B0600070205080204" pitchFamily="34" charset="-128"/>
              </a:rPr>
            </a:br>
            <a:r>
              <a:rPr lang="en-US" altLang="en-US" sz="1800" dirty="0">
                <a:ea typeface="ＭＳ Ｐゴシック" panose="020B0600070205080204" pitchFamily="34" charset="-128"/>
              </a:rPr>
              <a:t>(1 of 3)</a:t>
            </a:r>
          </a:p>
        </p:txBody>
      </p:sp>
      <p:sp>
        <p:nvSpPr>
          <p:cNvPr id="7172" name="Rectangle 5">
            <a:extLst>
              <a:ext uri="{FF2B5EF4-FFF2-40B4-BE49-F238E27FC236}">
                <a16:creationId xmlns:a16="http://schemas.microsoft.com/office/drawing/2014/main" id="{C45E8D19-C8CF-824C-8040-3971ED21490E}"/>
              </a:ext>
            </a:extLst>
          </p:cNvPr>
          <p:cNvSpPr>
            <a:spLocks noGrp="1" noChangeArrowheads="1"/>
          </p:cNvSpPr>
          <p:nvPr>
            <p:ph type="body" idx="1"/>
          </p:nvPr>
        </p:nvSpPr>
        <p:spPr>
          <a:xfrm>
            <a:off x="457200" y="12954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Operating System</a:t>
            </a:r>
            <a:r>
              <a:rPr lang="en-US" altLang="en-US" dirty="0">
                <a:solidFill>
                  <a:srgbClr val="FF6600"/>
                </a:solidFill>
                <a:ea typeface="ＭＳ Ｐゴシック" panose="020B0600070205080204" pitchFamily="34" charset="-128"/>
              </a:rPr>
              <a:t> </a:t>
            </a:r>
          </a:p>
          <a:p>
            <a:pPr eaLnBrk="1" hangingPunct="1">
              <a:buFontTx/>
              <a:buNone/>
            </a:pPr>
            <a:r>
              <a:rPr lang="en-US" altLang="en-US" dirty="0">
                <a:ea typeface="ＭＳ Ｐゴシック" panose="020B0600070205080204" pitchFamily="34" charset="-128"/>
              </a:rPr>
              <a:t>System software that:</a:t>
            </a:r>
          </a:p>
          <a:p>
            <a:pPr lvl="1" eaLnBrk="1" hangingPunct="1"/>
            <a:r>
              <a:rPr lang="en-US" altLang="en-US" b="1" dirty="0">
                <a:ea typeface="ＭＳ Ｐゴシック" panose="020B0600070205080204" pitchFamily="34" charset="-128"/>
              </a:rPr>
              <a:t>Manages</a:t>
            </a:r>
            <a:r>
              <a:rPr lang="en-US" altLang="en-US" dirty="0">
                <a:ea typeface="ＭＳ Ｐゴシック" panose="020B0600070205080204" pitchFamily="34" charset="-128"/>
              </a:rPr>
              <a:t> computer resources, such as memory and input/output devices</a:t>
            </a:r>
          </a:p>
          <a:p>
            <a:pPr lvl="1" eaLnBrk="1" hangingPunct="1"/>
            <a:r>
              <a:rPr lang="en-US" altLang="en-US" b="1" dirty="0">
                <a:ea typeface="ＭＳ Ｐゴシック" panose="020B0600070205080204" pitchFamily="34" charset="-128"/>
              </a:rPr>
              <a:t>Provides</a:t>
            </a:r>
            <a:r>
              <a:rPr lang="en-US" altLang="en-US" dirty="0">
                <a:ea typeface="ＭＳ Ｐゴシック" panose="020B0600070205080204" pitchFamily="34" charset="-128"/>
              </a:rPr>
              <a:t> an interface through which a human can interact with the computer</a:t>
            </a:r>
          </a:p>
          <a:p>
            <a:pPr lvl="1" eaLnBrk="1" hangingPunct="1"/>
            <a:r>
              <a:rPr lang="en-US" altLang="en-US" b="1" dirty="0">
                <a:ea typeface="ＭＳ Ｐゴシック" panose="020B0600070205080204" pitchFamily="34" charset="-128"/>
              </a:rPr>
              <a:t>Allows</a:t>
            </a:r>
            <a:r>
              <a:rPr lang="en-US" altLang="en-US" dirty="0">
                <a:ea typeface="ＭＳ Ｐゴシック" panose="020B0600070205080204" pitchFamily="34" charset="-128"/>
              </a:rPr>
              <a:t> an application program to interact with these other system resources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667C34E2-AE64-C643-B7C0-2B94DD5F87E7}"/>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290F4DF-2E57-8249-A729-0CD5ECC681C6}"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B510DF6D-DEA8-8F47-B068-160AAEB05F43}"/>
              </a:ext>
            </a:extLst>
          </p:cNvPr>
          <p:cNvSpPr>
            <a:spLocks noGrp="1" noChangeArrowheads="1"/>
          </p:cNvSpPr>
          <p:nvPr>
            <p:ph type="title"/>
          </p:nvPr>
        </p:nvSpPr>
        <p:spPr>
          <a:xfrm>
            <a:off x="752475" y="152400"/>
            <a:ext cx="7543800" cy="1143000"/>
          </a:xfrm>
        </p:spPr>
        <p:txBody>
          <a:bodyPr/>
          <a:lstStyle/>
          <a:p>
            <a:pPr eaLnBrk="1" hangingPunct="1"/>
            <a:r>
              <a:rPr lang="en-US" altLang="en-US" dirty="0">
                <a:ea typeface="ＭＳ Ｐゴシック" panose="020B0600070205080204" pitchFamily="34" charset="-128"/>
              </a:rPr>
              <a:t>Roles of an Operating System </a:t>
            </a:r>
            <a:br>
              <a:rPr lang="en-US" altLang="en-US" dirty="0">
                <a:ea typeface="ＭＳ Ｐゴシック" panose="020B0600070205080204" pitchFamily="34" charset="-128"/>
              </a:rPr>
            </a:br>
            <a:r>
              <a:rPr lang="en-US" altLang="en-US" sz="1800" dirty="0">
                <a:ea typeface="ＭＳ Ｐゴシック" panose="020B0600070205080204" pitchFamily="34" charset="-128"/>
              </a:rPr>
              <a:t>(2 of 3)</a:t>
            </a:r>
          </a:p>
        </p:txBody>
      </p:sp>
      <p:sp>
        <p:nvSpPr>
          <p:cNvPr id="8196" name="Rectangle 5">
            <a:extLst>
              <a:ext uri="{FF2B5EF4-FFF2-40B4-BE49-F238E27FC236}">
                <a16:creationId xmlns:a16="http://schemas.microsoft.com/office/drawing/2014/main" id="{E85B94D3-821F-C44A-8FB2-23508EC013ED}"/>
              </a:ext>
            </a:extLst>
          </p:cNvPr>
          <p:cNvSpPr>
            <a:spLocks noChangeArrowheads="1"/>
          </p:cNvSpPr>
          <p:nvPr/>
        </p:nvSpPr>
        <p:spPr bwMode="auto">
          <a:xfrm>
            <a:off x="4800600" y="2743200"/>
            <a:ext cx="2362200" cy="1371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i="1" dirty="0"/>
              <a:t>What operating</a:t>
            </a:r>
          </a:p>
          <a:p>
            <a:pPr algn="ctr">
              <a:spcBef>
                <a:spcPct val="0"/>
              </a:spcBef>
              <a:buFontTx/>
              <a:buNone/>
            </a:pPr>
            <a:r>
              <a:rPr lang="en-US" altLang="en-US" sz="2400" i="1" dirty="0"/>
              <a:t>systems have </a:t>
            </a:r>
          </a:p>
          <a:p>
            <a:pPr algn="ctr">
              <a:spcBef>
                <a:spcPct val="0"/>
              </a:spcBef>
              <a:buFontTx/>
              <a:buNone/>
            </a:pPr>
            <a:r>
              <a:rPr lang="en-US" altLang="en-US" sz="2400" i="1" dirty="0"/>
              <a:t>you used?</a:t>
            </a:r>
          </a:p>
        </p:txBody>
      </p:sp>
      <p:pic>
        <p:nvPicPr>
          <p:cNvPr id="3" name="Picture 2" descr="The flowchart from top to bottom reads: Human users, Application software, Operating system, Other system software, and Hardware (a bidirectional arrowhead is placed between all the aspects). Also, a bidirectional arrowhead connects Human users and Operating system, and another bidirectional arrowhead connects Operating system and Hardwa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275" y="1676400"/>
            <a:ext cx="2562658" cy="3851030"/>
          </a:xfrm>
          <a:prstGeom prst="rect">
            <a:avLst/>
          </a:prstGeom>
        </p:spPr>
      </p:pic>
      <p:sp>
        <p:nvSpPr>
          <p:cNvPr id="4" name="Rectangle 3"/>
          <p:cNvSpPr/>
          <p:nvPr/>
        </p:nvSpPr>
        <p:spPr>
          <a:xfrm>
            <a:off x="1017504" y="5616042"/>
            <a:ext cx="3886200" cy="584775"/>
          </a:xfrm>
          <a:prstGeom prst="rect">
            <a:avLst/>
          </a:prstGeom>
        </p:spPr>
        <p:txBody>
          <a:bodyPr wrap="square">
            <a:spAutoFit/>
          </a:bodyPr>
          <a:lstStyle/>
          <a:p>
            <a:r>
              <a:rPr lang="en-IN" sz="1600">
                <a:latin typeface="+mn-lt"/>
              </a:rPr>
              <a:t>An operating system interacts with many aspects of a computer system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024439F9-DE19-8F44-9F53-BAF517FAEFC0}"/>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EBA4957-9CF4-5E48-932C-7CA2285A2913}"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DDBB43C4-5433-8346-8AAC-53E688F3CC1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Roles of an Operating System </a:t>
            </a:r>
            <a:br>
              <a:rPr lang="en-US" altLang="en-US" dirty="0">
                <a:ea typeface="ＭＳ Ｐゴシック" panose="020B0600070205080204" pitchFamily="34" charset="-128"/>
              </a:rPr>
            </a:br>
            <a:r>
              <a:rPr lang="en-US" altLang="en-US" sz="1800" dirty="0">
                <a:ea typeface="ＭＳ Ｐゴシック" panose="020B0600070205080204" pitchFamily="34" charset="-128"/>
              </a:rPr>
              <a:t>(3 of 3)</a:t>
            </a:r>
          </a:p>
        </p:txBody>
      </p:sp>
      <p:sp>
        <p:nvSpPr>
          <p:cNvPr id="9220" name="Rectangle 3">
            <a:extLst>
              <a:ext uri="{FF2B5EF4-FFF2-40B4-BE49-F238E27FC236}">
                <a16:creationId xmlns:a16="http://schemas.microsoft.com/office/drawing/2014/main" id="{86D929E7-F237-A648-8646-CDC8401797AC}"/>
              </a:ext>
            </a:extLst>
          </p:cNvPr>
          <p:cNvSpPr>
            <a:spLocks noGrp="1" noChangeArrowheads="1"/>
          </p:cNvSpPr>
          <p:nvPr>
            <p:ph type="body" idx="1"/>
          </p:nvPr>
        </p:nvSpPr>
        <p:spPr/>
        <p:txBody>
          <a:bodyPr/>
          <a:lstStyle/>
          <a:p>
            <a:pPr marL="0" indent="0" eaLnBrk="1" hangingPunct="1">
              <a:buFontTx/>
              <a:buNone/>
            </a:pPr>
            <a:r>
              <a:rPr lang="en-US" altLang="en-US" dirty="0">
                <a:ea typeface="ＭＳ Ｐゴシック" panose="020B0600070205080204" pitchFamily="34" charset="-128"/>
              </a:rPr>
              <a:t>The various roles of an operating system generally revolve around the idea of </a:t>
            </a:r>
            <a:r>
              <a:rPr lang="ja-JP" altLang="en-US">
                <a:ea typeface="ＭＳ Ｐゴシック" panose="020B0600070205080204" pitchFamily="34" charset="-128"/>
              </a:rPr>
              <a:t>“</a:t>
            </a:r>
            <a:r>
              <a:rPr lang="en-US" altLang="ja-JP" dirty="0">
                <a:solidFill>
                  <a:srgbClr val="FF6600"/>
                </a:solidFill>
                <a:ea typeface="ＭＳ Ｐゴシック" panose="020B0600070205080204" pitchFamily="34" charset="-128"/>
              </a:rPr>
              <a:t>sharing nicely</a:t>
            </a:r>
            <a:r>
              <a:rPr lang="ja-JP" altLang="en-US">
                <a:ea typeface="ＭＳ Ｐゴシック" panose="020B0600070205080204" pitchFamily="34" charset="-128"/>
              </a:rPr>
              <a:t>”</a:t>
            </a:r>
            <a:endParaRPr lang="en-US" altLang="ja-JP" dirty="0">
              <a:ea typeface="ＭＳ Ｐゴシック" panose="020B0600070205080204" pitchFamily="34" charset="-128"/>
            </a:endParaRPr>
          </a:p>
          <a:p>
            <a:pPr marL="0" indent="0" eaLnBrk="1" hangingPunct="1">
              <a:buFontTx/>
              <a:buNone/>
            </a:pPr>
            <a:r>
              <a:rPr lang="en-US" altLang="en-US" dirty="0">
                <a:ea typeface="ＭＳ Ｐゴシック" panose="020B0600070205080204" pitchFamily="34" charset="-128"/>
              </a:rPr>
              <a:t>An operating system manages resources, and these resources are often shared in one way or another among programs that want to use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54295B14-D50C-3542-B7A2-4216EA141D3B}"/>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4300761-8CFE-0140-AC0A-5D362C30CA0A}" type="slidenum">
              <a:rPr lang="en-US" altLang="en-US" sz="1400"/>
              <a:pPr>
                <a:spcBef>
                  <a:spcPct val="0"/>
                </a:spcBef>
                <a:buFontTx/>
                <a:buNone/>
              </a:pPr>
              <a:t>8</a:t>
            </a:fld>
            <a:endParaRPr lang="en-US" altLang="en-US" sz="1400" dirty="0"/>
          </a:p>
        </p:txBody>
      </p:sp>
      <p:sp>
        <p:nvSpPr>
          <p:cNvPr id="10243" name="Rectangle 4">
            <a:extLst>
              <a:ext uri="{FF2B5EF4-FFF2-40B4-BE49-F238E27FC236}">
                <a16:creationId xmlns:a16="http://schemas.microsoft.com/office/drawing/2014/main" id="{D774B15E-88E0-1242-9E0A-733BBC62B1D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Resource Management </a:t>
            </a:r>
            <a:r>
              <a:rPr lang="en-US" altLang="en-US" sz="1800" dirty="0">
                <a:ea typeface="ＭＳ Ｐゴシック" panose="020B0600070205080204" pitchFamily="34" charset="-128"/>
              </a:rPr>
              <a:t>(1 of 2)</a:t>
            </a:r>
          </a:p>
        </p:txBody>
      </p:sp>
      <p:sp>
        <p:nvSpPr>
          <p:cNvPr id="10244" name="Rectangle 5">
            <a:extLst>
              <a:ext uri="{FF2B5EF4-FFF2-40B4-BE49-F238E27FC236}">
                <a16:creationId xmlns:a16="http://schemas.microsoft.com/office/drawing/2014/main" id="{4AA5F2D9-5D67-E24D-AAB7-9AD84D80B2E1}"/>
              </a:ext>
            </a:extLst>
          </p:cNvPr>
          <p:cNvSpPr>
            <a:spLocks noGrp="1" noChangeArrowheads="1"/>
          </p:cNvSpPr>
          <p:nvPr>
            <p:ph type="body" idx="1"/>
          </p:nvPr>
        </p:nvSpPr>
        <p:spPr/>
        <p:txBody>
          <a:bodyPr/>
          <a:lstStyle/>
          <a:p>
            <a:pPr marL="0" indent="0" eaLnBrk="1" hangingPunct="1">
              <a:buFontTx/>
              <a:buNone/>
              <a:tabLst>
                <a:tab pos="0" algn="l"/>
              </a:tabLst>
            </a:pPr>
            <a:r>
              <a:rPr lang="en-US" altLang="en-US" sz="2800" b="1" dirty="0">
                <a:solidFill>
                  <a:srgbClr val="FF6600"/>
                </a:solidFill>
                <a:ea typeface="ＭＳ Ｐゴシック" panose="020B0600070205080204" pitchFamily="34" charset="-128"/>
              </a:rPr>
              <a:t>Multiprogramming</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 </a:t>
            </a:r>
          </a:p>
          <a:p>
            <a:pPr marL="0" indent="0" eaLnBrk="1" hangingPunct="1">
              <a:buFontTx/>
              <a:buNone/>
              <a:tabLst>
                <a:tab pos="0" algn="l"/>
              </a:tabLst>
            </a:pPr>
            <a:r>
              <a:rPr lang="en-US" altLang="en-US" sz="2800" dirty="0">
                <a:ea typeface="ＭＳ Ｐゴシック" panose="020B0600070205080204" pitchFamily="34" charset="-128"/>
              </a:rPr>
              <a:t>The technique of keeping multiple programs that compete for access to the CPU in main memory at the same time so that they can execute</a:t>
            </a:r>
          </a:p>
          <a:p>
            <a:pPr marL="0" indent="0" eaLnBrk="1" hangingPunct="1">
              <a:buFontTx/>
              <a:buNone/>
              <a:tabLst>
                <a:tab pos="0" algn="l"/>
              </a:tabLst>
            </a:pPr>
            <a:r>
              <a:rPr lang="en-US" altLang="en-US" sz="2800" b="1" dirty="0">
                <a:solidFill>
                  <a:srgbClr val="FF6600"/>
                </a:solidFill>
                <a:ea typeface="ＭＳ Ｐゴシック" panose="020B0600070205080204" pitchFamily="34" charset="-128"/>
              </a:rPr>
              <a:t>Memory Management  </a:t>
            </a:r>
          </a:p>
          <a:p>
            <a:pPr marL="0" indent="0" eaLnBrk="1" hangingPunct="1">
              <a:buFontTx/>
              <a:buNone/>
              <a:tabLst>
                <a:tab pos="0" algn="l"/>
              </a:tabLst>
            </a:pPr>
            <a:r>
              <a:rPr lang="en-US" altLang="en-US" sz="2800" dirty="0">
                <a:ea typeface="ＭＳ Ｐゴシック" panose="020B0600070205080204" pitchFamily="34" charset="-128"/>
              </a:rPr>
              <a:t>The process of keeping track of what programs are in memory and where in memory they reside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5684F7F8-081D-FA44-A040-1BC247BEB4B8}"/>
              </a:ext>
            </a:extLst>
          </p:cNvPr>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8498BFE-5C0D-C84D-A620-8712A8F6EA5B}"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0252B834-2FF0-924C-B082-9D9E1AC1DF5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Resource Management </a:t>
            </a:r>
            <a:r>
              <a:rPr lang="en-US" altLang="en-US" sz="1800" dirty="0">
                <a:ea typeface="ＭＳ Ｐゴシック" panose="020B0600070205080204" pitchFamily="34" charset="-128"/>
              </a:rPr>
              <a:t>(2 of 2)</a:t>
            </a:r>
          </a:p>
        </p:txBody>
      </p:sp>
      <p:sp>
        <p:nvSpPr>
          <p:cNvPr id="11268" name="Rectangle 3">
            <a:extLst>
              <a:ext uri="{FF2B5EF4-FFF2-40B4-BE49-F238E27FC236}">
                <a16:creationId xmlns:a16="http://schemas.microsoft.com/office/drawing/2014/main" id="{8C64F0BC-1B31-D448-8C4B-0A0D647895B6}"/>
              </a:ext>
            </a:extLst>
          </p:cNvPr>
          <p:cNvSpPr>
            <a:spLocks noGrp="1" noChangeArrowheads="1"/>
          </p:cNvSpPr>
          <p:nvPr>
            <p:ph type="body" idx="1"/>
          </p:nvPr>
        </p:nvSpPr>
        <p:spPr>
          <a:xfrm>
            <a:off x="457200" y="1295400"/>
            <a:ext cx="8229600" cy="4572000"/>
          </a:xfrm>
        </p:spPr>
        <p:txBody>
          <a:bodyPr/>
          <a:lstStyle/>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Process</a:t>
            </a:r>
            <a:r>
              <a:rPr lang="en-US" altLang="en-US" sz="2800" dirty="0">
                <a:solidFill>
                  <a:srgbClr val="FF6600"/>
                </a:solidFill>
                <a:ea typeface="ＭＳ Ｐゴシック" panose="020B0600070205080204" pitchFamily="34" charset="-128"/>
              </a:rPr>
              <a:t>   </a:t>
            </a:r>
          </a:p>
          <a:p>
            <a:pPr marL="63500" indent="0" eaLnBrk="1" hangingPunct="1">
              <a:lnSpc>
                <a:spcPct val="90000"/>
              </a:lnSpc>
              <a:buFontTx/>
              <a:buNone/>
            </a:pPr>
            <a:r>
              <a:rPr lang="en-US" altLang="en-US" sz="2800" dirty="0">
                <a:ea typeface="ＭＳ Ｐゴシック" panose="020B0600070205080204" pitchFamily="34" charset="-128"/>
              </a:rPr>
              <a:t>A program in execution</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Process Management</a:t>
            </a:r>
          </a:p>
          <a:p>
            <a:pPr marL="63500" indent="0" eaLnBrk="1" hangingPunct="1">
              <a:lnSpc>
                <a:spcPct val="90000"/>
              </a:lnSpc>
              <a:buFontTx/>
              <a:buNone/>
            </a:pPr>
            <a:r>
              <a:rPr lang="en-US" altLang="en-US" sz="2800" dirty="0">
                <a:ea typeface="ＭＳ Ｐゴシック" panose="020B0600070205080204" pitchFamily="34" charset="-128"/>
              </a:rPr>
              <a:t>The act of carefully tracking the progress of a process and all of its intermediate states</a:t>
            </a:r>
          </a:p>
          <a:p>
            <a:pPr marL="63500" indent="0" eaLnBrk="1" hangingPunct="1">
              <a:lnSpc>
                <a:spcPct val="90000"/>
              </a:lnSpc>
              <a:buFontTx/>
              <a:buNone/>
            </a:pPr>
            <a:r>
              <a:rPr lang="en-US" altLang="en-US" sz="2800" b="1" dirty="0">
                <a:solidFill>
                  <a:srgbClr val="FF6600"/>
                </a:solidFill>
                <a:ea typeface="ＭＳ Ｐゴシック" panose="020B0600070205080204" pitchFamily="34" charset="-128"/>
              </a:rPr>
              <a:t>CPU Scheduling</a:t>
            </a:r>
            <a:r>
              <a:rPr lang="en-US" altLang="en-US" sz="2800" dirty="0">
                <a:solidFill>
                  <a:srgbClr val="FF6600"/>
                </a:solidFill>
                <a:ea typeface="ＭＳ Ｐゴシック" panose="020B0600070205080204" pitchFamily="34" charset="-128"/>
              </a:rPr>
              <a:t> </a:t>
            </a:r>
          </a:p>
          <a:p>
            <a:pPr marL="63500" indent="0" eaLnBrk="1" hangingPunct="1">
              <a:lnSpc>
                <a:spcPct val="90000"/>
              </a:lnSpc>
              <a:buFontTx/>
              <a:buNone/>
            </a:pPr>
            <a:r>
              <a:rPr lang="en-US" altLang="en-US" sz="2800" dirty="0">
                <a:ea typeface="ＭＳ Ｐゴシック" panose="020B0600070205080204" pitchFamily="34" charset="-128"/>
              </a:rPr>
              <a:t>Determining which process in memory is executed by the CPU at any given point</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1741</TotalTime>
  <Words>2040</Words>
  <Application>Microsoft Macintosh PowerPoint</Application>
  <PresentationFormat>On-screen Show (4:3)</PresentationFormat>
  <Paragraphs>373</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ＭＳ Ｐゴシック</vt:lpstr>
      <vt:lpstr>Arial</vt:lpstr>
      <vt:lpstr>Times</vt:lpstr>
      <vt:lpstr>cs0_design</vt:lpstr>
      <vt:lpstr>Chapter 10</vt:lpstr>
      <vt:lpstr>Chapter Goals (1 of 2)</vt:lpstr>
      <vt:lpstr>Chapter Goals (2 of 2)</vt:lpstr>
      <vt:lpstr>Software Categories</vt:lpstr>
      <vt:lpstr>Roles of an Operating System  (1 of 3)</vt:lpstr>
      <vt:lpstr>Roles of an Operating System  (2 of 3)</vt:lpstr>
      <vt:lpstr>Roles of an Operating System  (3 of 3)</vt:lpstr>
      <vt:lpstr>Resource Management (1 of 2)</vt:lpstr>
      <vt:lpstr>Resource Management (2 of 2)</vt:lpstr>
      <vt:lpstr>Batch Processing</vt:lpstr>
      <vt:lpstr>Timesharing</vt:lpstr>
      <vt:lpstr>Other Factors</vt:lpstr>
      <vt:lpstr>Memory Management (1 of 2)</vt:lpstr>
      <vt:lpstr>Memory Management (2 of 2)</vt:lpstr>
      <vt:lpstr>Single Contiguous MM (1 of 3)</vt:lpstr>
      <vt:lpstr>Single Contiguous MM (2 of 3)</vt:lpstr>
      <vt:lpstr>Single Contiguous MM (3 of 3)</vt:lpstr>
      <vt:lpstr>Partition Memory Management (1 of 3)</vt:lpstr>
      <vt:lpstr>Partition Memory Management (2 of 3)</vt:lpstr>
      <vt:lpstr>Partition Memory Management (3 of 3)</vt:lpstr>
      <vt:lpstr>Partition Selection Algorithms  (1 of 2)</vt:lpstr>
      <vt:lpstr>Partition Selection Algorithms  (2 of 2)</vt:lpstr>
      <vt:lpstr>Paged Memory Management (1 of 6)</vt:lpstr>
      <vt:lpstr>Paged Memory Management (2 of 6)</vt:lpstr>
      <vt:lpstr>Paged Memory Management (3 of 6)</vt:lpstr>
      <vt:lpstr>Paged Memory Management (4 of 6)</vt:lpstr>
      <vt:lpstr>Paged Memory Management (5 of 6)</vt:lpstr>
      <vt:lpstr>Paged Memory Management (6 of 6)</vt:lpstr>
      <vt:lpstr>Process Management (1 of 4)</vt:lpstr>
      <vt:lpstr>Process Management (2 of 4)</vt:lpstr>
      <vt:lpstr>Process Management (3 of 4)</vt:lpstr>
      <vt:lpstr>Process Management (4 of 4)</vt:lpstr>
      <vt:lpstr>CPU Scheduling (1 of 2)</vt:lpstr>
      <vt:lpstr>CPU Scheduling (2 of 2)</vt:lpstr>
      <vt:lpstr>CPU Scheduling Algorithms</vt:lpstr>
      <vt:lpstr>First-Come, First-Served</vt:lpstr>
      <vt:lpstr>Shortest Job Next</vt:lpstr>
      <vt:lpstr>Round Robin (1 of 2)</vt:lpstr>
      <vt:lpstr>Round Robin (2 of 2)</vt:lpstr>
      <vt:lpstr>CPU Scheduling Algorithms</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83</cp:revision>
  <dcterms:created xsi:type="dcterms:W3CDTF">2002-06-09T19:56:08Z</dcterms:created>
  <dcterms:modified xsi:type="dcterms:W3CDTF">2019-01-08T21:32:00Z</dcterms:modified>
</cp:coreProperties>
</file>